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4" r:id="rId3"/>
    <p:sldId id="275" r:id="rId4"/>
    <p:sldId id="276" r:id="rId5"/>
    <p:sldId id="277" r:id="rId6"/>
    <p:sldId id="279" r:id="rId7"/>
    <p:sldId id="278" r:id="rId8"/>
    <p:sldId id="280" r:id="rId9"/>
    <p:sldId id="281" r:id="rId10"/>
    <p:sldId id="282" r:id="rId11"/>
    <p:sldId id="273" r:id="rId12"/>
  </p:sldIdLst>
  <p:sldSz cx="18288000" cy="10287000"/>
  <p:notesSz cx="6858000" cy="9144000"/>
  <p:embeddedFontLst>
    <p:embeddedFont>
      <p:font typeface="Playfair Display" pitchFamily="2" charset="77"/>
      <p:regular r:id="rId13"/>
      <p:bold r:id="rId14"/>
      <p:italic r:id="rId15"/>
      <p:boldItalic r:id="rId16"/>
    </p:embeddedFont>
    <p:embeddedFont>
      <p:font typeface="Public Sans" pitchFamily="2" charset="77"/>
      <p:regular r:id="rId17"/>
    </p:embeddedFont>
    <p:embeddedFont>
      <p:font typeface="Public Sans Bold" pitchFamily="2" charset="7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B8250-CBC3-124C-BE80-4F7361C6FBD8}" v="48" dt="2025-06-09T15:34:31.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6" autoAdjust="0"/>
    <p:restoredTop sz="94670" autoAdjust="0"/>
  </p:normalViewPr>
  <p:slideViewPr>
    <p:cSldViewPr>
      <p:cViewPr varScale="1">
        <p:scale>
          <a:sx n="92" d="100"/>
          <a:sy n="92" d="100"/>
        </p:scale>
        <p:origin x="232" y="4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o Quek" userId="fd5b9435-2afb-41c6-a0a2-26de1c15d6d3" providerId="ADAL" clId="{C85B8250-CBC3-124C-BE80-4F7361C6FBD8}"/>
    <pc:docChg chg="undo custSel addSld delSld modSld sldOrd">
      <pc:chgData name="JHao Quek" userId="fd5b9435-2afb-41c6-a0a2-26de1c15d6d3" providerId="ADAL" clId="{C85B8250-CBC3-124C-BE80-4F7361C6FBD8}" dt="2025-06-11T05:48:55.749" v="873" actId="20577"/>
      <pc:docMkLst>
        <pc:docMk/>
      </pc:docMkLst>
      <pc:sldChg chg="delSp modSp mod">
        <pc:chgData name="JHao Quek" userId="fd5b9435-2afb-41c6-a0a2-26de1c15d6d3" providerId="ADAL" clId="{C85B8250-CBC3-124C-BE80-4F7361C6FBD8}" dt="2025-06-09T14:33:46.132" v="325" actId="21"/>
        <pc:sldMkLst>
          <pc:docMk/>
          <pc:sldMk cId="0" sldId="256"/>
        </pc:sldMkLst>
        <pc:spChg chg="mod">
          <ac:chgData name="JHao Quek" userId="fd5b9435-2afb-41c6-a0a2-26de1c15d6d3" providerId="ADAL" clId="{C85B8250-CBC3-124C-BE80-4F7361C6FBD8}" dt="2025-06-09T14:24:10.613" v="50" actId="20577"/>
          <ac:spMkLst>
            <pc:docMk/>
            <pc:sldMk cId="0" sldId="256"/>
            <ac:spMk id="4" creationId="{00000000-0000-0000-0000-000000000000}"/>
          </ac:spMkLst>
        </pc:spChg>
        <pc:spChg chg="mod">
          <ac:chgData name="JHao Quek" userId="fd5b9435-2afb-41c6-a0a2-26de1c15d6d3" providerId="ADAL" clId="{C85B8250-CBC3-124C-BE80-4F7361C6FBD8}" dt="2025-06-09T14:24:30.263" v="59" actId="1076"/>
          <ac:spMkLst>
            <pc:docMk/>
            <pc:sldMk cId="0" sldId="256"/>
            <ac:spMk id="5" creationId="{00000000-0000-0000-0000-000000000000}"/>
          </ac:spMkLst>
        </pc:spChg>
        <pc:spChg chg="mod">
          <ac:chgData name="JHao Quek" userId="fd5b9435-2afb-41c6-a0a2-26de1c15d6d3" providerId="ADAL" clId="{C85B8250-CBC3-124C-BE80-4F7361C6FBD8}" dt="2025-06-09T14:24:45.304" v="107" actId="20577"/>
          <ac:spMkLst>
            <pc:docMk/>
            <pc:sldMk cId="0" sldId="256"/>
            <ac:spMk id="6" creationId="{00000000-0000-0000-0000-000000000000}"/>
          </ac:spMkLst>
        </pc:spChg>
      </pc:sldChg>
      <pc:sldChg chg="del">
        <pc:chgData name="JHao Quek" userId="fd5b9435-2afb-41c6-a0a2-26de1c15d6d3" providerId="ADAL" clId="{C85B8250-CBC3-124C-BE80-4F7361C6FBD8}" dt="2025-06-09T15:16:07.111" v="709" actId="2696"/>
        <pc:sldMkLst>
          <pc:docMk/>
          <pc:sldMk cId="0" sldId="257"/>
        </pc:sldMkLst>
      </pc:sldChg>
      <pc:sldChg chg="del">
        <pc:chgData name="JHao Quek" userId="fd5b9435-2afb-41c6-a0a2-26de1c15d6d3" providerId="ADAL" clId="{C85B8250-CBC3-124C-BE80-4F7361C6FBD8}" dt="2025-06-09T15:16:07.111" v="709" actId="2696"/>
        <pc:sldMkLst>
          <pc:docMk/>
          <pc:sldMk cId="0" sldId="258"/>
        </pc:sldMkLst>
      </pc:sldChg>
      <pc:sldChg chg="del">
        <pc:chgData name="JHao Quek" userId="fd5b9435-2afb-41c6-a0a2-26de1c15d6d3" providerId="ADAL" clId="{C85B8250-CBC3-124C-BE80-4F7361C6FBD8}" dt="2025-06-09T15:16:07.111" v="709" actId="2696"/>
        <pc:sldMkLst>
          <pc:docMk/>
          <pc:sldMk cId="0" sldId="259"/>
        </pc:sldMkLst>
      </pc:sldChg>
      <pc:sldChg chg="del">
        <pc:chgData name="JHao Quek" userId="fd5b9435-2afb-41c6-a0a2-26de1c15d6d3" providerId="ADAL" clId="{C85B8250-CBC3-124C-BE80-4F7361C6FBD8}" dt="2025-06-09T15:16:07.111" v="709" actId="2696"/>
        <pc:sldMkLst>
          <pc:docMk/>
          <pc:sldMk cId="0" sldId="260"/>
        </pc:sldMkLst>
      </pc:sldChg>
      <pc:sldChg chg="del">
        <pc:chgData name="JHao Quek" userId="fd5b9435-2afb-41c6-a0a2-26de1c15d6d3" providerId="ADAL" clId="{C85B8250-CBC3-124C-BE80-4F7361C6FBD8}" dt="2025-06-09T15:16:07.111" v="709" actId="2696"/>
        <pc:sldMkLst>
          <pc:docMk/>
          <pc:sldMk cId="0" sldId="261"/>
        </pc:sldMkLst>
      </pc:sldChg>
      <pc:sldChg chg="del">
        <pc:chgData name="JHao Quek" userId="fd5b9435-2afb-41c6-a0a2-26de1c15d6d3" providerId="ADAL" clId="{C85B8250-CBC3-124C-BE80-4F7361C6FBD8}" dt="2025-06-09T15:16:07.111" v="709" actId="2696"/>
        <pc:sldMkLst>
          <pc:docMk/>
          <pc:sldMk cId="0" sldId="262"/>
        </pc:sldMkLst>
      </pc:sldChg>
      <pc:sldChg chg="del">
        <pc:chgData name="JHao Quek" userId="fd5b9435-2afb-41c6-a0a2-26de1c15d6d3" providerId="ADAL" clId="{C85B8250-CBC3-124C-BE80-4F7361C6FBD8}" dt="2025-06-09T15:16:07.111" v="709" actId="2696"/>
        <pc:sldMkLst>
          <pc:docMk/>
          <pc:sldMk cId="0" sldId="263"/>
        </pc:sldMkLst>
      </pc:sldChg>
      <pc:sldChg chg="del">
        <pc:chgData name="JHao Quek" userId="fd5b9435-2afb-41c6-a0a2-26de1c15d6d3" providerId="ADAL" clId="{C85B8250-CBC3-124C-BE80-4F7361C6FBD8}" dt="2025-06-09T15:16:07.111" v="709" actId="2696"/>
        <pc:sldMkLst>
          <pc:docMk/>
          <pc:sldMk cId="0" sldId="264"/>
        </pc:sldMkLst>
      </pc:sldChg>
      <pc:sldChg chg="del">
        <pc:chgData name="JHao Quek" userId="fd5b9435-2afb-41c6-a0a2-26de1c15d6d3" providerId="ADAL" clId="{C85B8250-CBC3-124C-BE80-4F7361C6FBD8}" dt="2025-06-09T15:16:07.111" v="709" actId="2696"/>
        <pc:sldMkLst>
          <pc:docMk/>
          <pc:sldMk cId="0" sldId="265"/>
        </pc:sldMkLst>
      </pc:sldChg>
      <pc:sldChg chg="del">
        <pc:chgData name="JHao Quek" userId="fd5b9435-2afb-41c6-a0a2-26de1c15d6d3" providerId="ADAL" clId="{C85B8250-CBC3-124C-BE80-4F7361C6FBD8}" dt="2025-06-09T15:16:07.111" v="709" actId="2696"/>
        <pc:sldMkLst>
          <pc:docMk/>
          <pc:sldMk cId="0" sldId="266"/>
        </pc:sldMkLst>
      </pc:sldChg>
      <pc:sldChg chg="del">
        <pc:chgData name="JHao Quek" userId="fd5b9435-2afb-41c6-a0a2-26de1c15d6d3" providerId="ADAL" clId="{C85B8250-CBC3-124C-BE80-4F7361C6FBD8}" dt="2025-06-09T15:16:07.111" v="709" actId="2696"/>
        <pc:sldMkLst>
          <pc:docMk/>
          <pc:sldMk cId="0" sldId="267"/>
        </pc:sldMkLst>
      </pc:sldChg>
      <pc:sldChg chg="del">
        <pc:chgData name="JHao Quek" userId="fd5b9435-2afb-41c6-a0a2-26de1c15d6d3" providerId="ADAL" clId="{C85B8250-CBC3-124C-BE80-4F7361C6FBD8}" dt="2025-06-09T15:16:07.111" v="709" actId="2696"/>
        <pc:sldMkLst>
          <pc:docMk/>
          <pc:sldMk cId="0" sldId="268"/>
        </pc:sldMkLst>
      </pc:sldChg>
      <pc:sldChg chg="del">
        <pc:chgData name="JHao Quek" userId="fd5b9435-2afb-41c6-a0a2-26de1c15d6d3" providerId="ADAL" clId="{C85B8250-CBC3-124C-BE80-4F7361C6FBD8}" dt="2025-06-09T15:16:07.111" v="709" actId="2696"/>
        <pc:sldMkLst>
          <pc:docMk/>
          <pc:sldMk cId="0" sldId="269"/>
        </pc:sldMkLst>
      </pc:sldChg>
      <pc:sldChg chg="del">
        <pc:chgData name="JHao Quek" userId="fd5b9435-2afb-41c6-a0a2-26de1c15d6d3" providerId="ADAL" clId="{C85B8250-CBC3-124C-BE80-4F7361C6FBD8}" dt="2025-06-09T15:16:07.111" v="709" actId="2696"/>
        <pc:sldMkLst>
          <pc:docMk/>
          <pc:sldMk cId="0" sldId="270"/>
        </pc:sldMkLst>
      </pc:sldChg>
      <pc:sldChg chg="del">
        <pc:chgData name="JHao Quek" userId="fd5b9435-2afb-41c6-a0a2-26de1c15d6d3" providerId="ADAL" clId="{C85B8250-CBC3-124C-BE80-4F7361C6FBD8}" dt="2025-06-09T15:16:07.111" v="709" actId="2696"/>
        <pc:sldMkLst>
          <pc:docMk/>
          <pc:sldMk cId="0" sldId="271"/>
        </pc:sldMkLst>
      </pc:sldChg>
      <pc:sldChg chg="del">
        <pc:chgData name="JHao Quek" userId="fd5b9435-2afb-41c6-a0a2-26de1c15d6d3" providerId="ADAL" clId="{C85B8250-CBC3-124C-BE80-4F7361C6FBD8}" dt="2025-06-09T15:16:07.111" v="709" actId="2696"/>
        <pc:sldMkLst>
          <pc:docMk/>
          <pc:sldMk cId="0" sldId="272"/>
        </pc:sldMkLst>
      </pc:sldChg>
      <pc:sldChg chg="delSp modSp mod">
        <pc:chgData name="JHao Quek" userId="fd5b9435-2afb-41c6-a0a2-26de1c15d6d3" providerId="ADAL" clId="{C85B8250-CBC3-124C-BE80-4F7361C6FBD8}" dt="2025-06-09T15:16:20.007" v="729" actId="21"/>
        <pc:sldMkLst>
          <pc:docMk/>
          <pc:sldMk cId="0" sldId="273"/>
        </pc:sldMkLst>
        <pc:spChg chg="mod">
          <ac:chgData name="JHao Quek" userId="fd5b9435-2afb-41c6-a0a2-26de1c15d6d3" providerId="ADAL" clId="{C85B8250-CBC3-124C-BE80-4F7361C6FBD8}" dt="2025-06-09T15:16:17.107" v="728" actId="20577"/>
          <ac:spMkLst>
            <pc:docMk/>
            <pc:sldMk cId="0" sldId="273"/>
            <ac:spMk id="6" creationId="{00000000-0000-0000-0000-000000000000}"/>
          </ac:spMkLst>
        </pc:spChg>
      </pc:sldChg>
      <pc:sldChg chg="add del setBg">
        <pc:chgData name="JHao Quek" userId="fd5b9435-2afb-41c6-a0a2-26de1c15d6d3" providerId="ADAL" clId="{C85B8250-CBC3-124C-BE80-4F7361C6FBD8}" dt="2025-06-09T14:25:06.817" v="113"/>
        <pc:sldMkLst>
          <pc:docMk/>
          <pc:sldMk cId="1409989459" sldId="274"/>
        </pc:sldMkLst>
      </pc:sldChg>
      <pc:sldChg chg="add del setBg">
        <pc:chgData name="JHao Quek" userId="fd5b9435-2afb-41c6-a0a2-26de1c15d6d3" providerId="ADAL" clId="{C85B8250-CBC3-124C-BE80-4F7361C6FBD8}" dt="2025-06-09T14:24:59.604" v="109"/>
        <pc:sldMkLst>
          <pc:docMk/>
          <pc:sldMk cId="1865456303" sldId="274"/>
        </pc:sldMkLst>
      </pc:sldChg>
      <pc:sldChg chg="add del setBg">
        <pc:chgData name="JHao Quek" userId="fd5b9435-2afb-41c6-a0a2-26de1c15d6d3" providerId="ADAL" clId="{C85B8250-CBC3-124C-BE80-4F7361C6FBD8}" dt="2025-06-09T14:25:05.102" v="111"/>
        <pc:sldMkLst>
          <pc:docMk/>
          <pc:sldMk cId="2860786250" sldId="274"/>
        </pc:sldMkLst>
      </pc:sldChg>
      <pc:sldChg chg="addSp delSp modSp add mod ord">
        <pc:chgData name="JHao Quek" userId="fd5b9435-2afb-41c6-a0a2-26de1c15d6d3" providerId="ADAL" clId="{C85B8250-CBC3-124C-BE80-4F7361C6FBD8}" dt="2025-06-11T04:43:08.980" v="866" actId="20577"/>
        <pc:sldMkLst>
          <pc:docMk/>
          <pc:sldMk cId="3849642843" sldId="274"/>
        </pc:sldMkLst>
        <pc:spChg chg="mod">
          <ac:chgData name="JHao Quek" userId="fd5b9435-2afb-41c6-a0a2-26de1c15d6d3" providerId="ADAL" clId="{C85B8250-CBC3-124C-BE80-4F7361C6FBD8}" dt="2025-06-09T14:30:38.941" v="257"/>
          <ac:spMkLst>
            <pc:docMk/>
            <pc:sldMk cId="3849642843" sldId="274"/>
            <ac:spMk id="2" creationId="{9BBF39AD-7F54-A096-95F5-E67F94C4086E}"/>
          </ac:spMkLst>
        </pc:spChg>
        <pc:spChg chg="mod">
          <ac:chgData name="JHao Quek" userId="fd5b9435-2afb-41c6-a0a2-26de1c15d6d3" providerId="ADAL" clId="{C85B8250-CBC3-124C-BE80-4F7361C6FBD8}" dt="2025-06-09T14:43:16.357" v="439" actId="2710"/>
          <ac:spMkLst>
            <pc:docMk/>
            <pc:sldMk cId="3849642843" sldId="274"/>
            <ac:spMk id="4" creationId="{9B7B6F45-55B7-ACF8-3DAA-9AF045CB4658}"/>
          </ac:spMkLst>
        </pc:spChg>
        <pc:spChg chg="add mod">
          <ac:chgData name="JHao Quek" userId="fd5b9435-2afb-41c6-a0a2-26de1c15d6d3" providerId="ADAL" clId="{C85B8250-CBC3-124C-BE80-4F7361C6FBD8}" dt="2025-06-09T14:29:54.034" v="240" actId="1076"/>
          <ac:spMkLst>
            <pc:docMk/>
            <pc:sldMk cId="3849642843" sldId="274"/>
            <ac:spMk id="7" creationId="{8A9B1C7D-63D6-60CE-E268-965D8B272905}"/>
          </ac:spMkLst>
        </pc:spChg>
        <pc:spChg chg="add mod">
          <ac:chgData name="JHao Quek" userId="fd5b9435-2afb-41c6-a0a2-26de1c15d6d3" providerId="ADAL" clId="{C85B8250-CBC3-124C-BE80-4F7361C6FBD8}" dt="2025-06-11T04:43:08.980" v="866" actId="20577"/>
          <ac:spMkLst>
            <pc:docMk/>
            <pc:sldMk cId="3849642843" sldId="274"/>
            <ac:spMk id="8" creationId="{D876CFC7-6B7D-9682-BBD8-8CB409C0ABC1}"/>
          </ac:spMkLst>
        </pc:spChg>
        <pc:spChg chg="add mod">
          <ac:chgData name="JHao Quek" userId="fd5b9435-2afb-41c6-a0a2-26de1c15d6d3" providerId="ADAL" clId="{C85B8250-CBC3-124C-BE80-4F7361C6FBD8}" dt="2025-06-09T14:30:01.503" v="244" actId="20577"/>
          <ac:spMkLst>
            <pc:docMk/>
            <pc:sldMk cId="3849642843" sldId="274"/>
            <ac:spMk id="9" creationId="{A3DED453-E8AD-8669-A3B7-774D1760DBD6}"/>
          </ac:spMkLst>
        </pc:spChg>
        <pc:spChg chg="add mod">
          <ac:chgData name="JHao Quek" userId="fd5b9435-2afb-41c6-a0a2-26de1c15d6d3" providerId="ADAL" clId="{C85B8250-CBC3-124C-BE80-4F7361C6FBD8}" dt="2025-06-09T14:30:05.561" v="252" actId="20577"/>
          <ac:spMkLst>
            <pc:docMk/>
            <pc:sldMk cId="3849642843" sldId="274"/>
            <ac:spMk id="10" creationId="{6FE28367-FE0D-EE2A-92CB-0E3BC9756E4B}"/>
          </ac:spMkLst>
        </pc:spChg>
        <pc:spChg chg="add mod">
          <ac:chgData name="JHao Quek" userId="fd5b9435-2afb-41c6-a0a2-26de1c15d6d3" providerId="ADAL" clId="{C85B8250-CBC3-124C-BE80-4F7361C6FBD8}" dt="2025-06-09T14:29:54.034" v="240" actId="1076"/>
          <ac:spMkLst>
            <pc:docMk/>
            <pc:sldMk cId="3849642843" sldId="274"/>
            <ac:spMk id="11" creationId="{751F4299-1C63-CB9D-C7CA-C8E3186D2738}"/>
          </ac:spMkLst>
        </pc:spChg>
        <pc:cxnChg chg="add mod">
          <ac:chgData name="JHao Quek" userId="fd5b9435-2afb-41c6-a0a2-26de1c15d6d3" providerId="ADAL" clId="{C85B8250-CBC3-124C-BE80-4F7361C6FBD8}" dt="2025-06-09T14:29:54.034" v="240" actId="1076"/>
          <ac:cxnSpMkLst>
            <pc:docMk/>
            <pc:sldMk cId="3849642843" sldId="274"/>
            <ac:cxnSpMk id="13" creationId="{0253BEEC-1F34-4BB9-C1FA-DFBB47F78A23}"/>
          </ac:cxnSpMkLst>
        </pc:cxnChg>
        <pc:cxnChg chg="add mod">
          <ac:chgData name="JHao Quek" userId="fd5b9435-2afb-41c6-a0a2-26de1c15d6d3" providerId="ADAL" clId="{C85B8250-CBC3-124C-BE80-4F7361C6FBD8}" dt="2025-06-09T14:29:54.034" v="240" actId="1076"/>
          <ac:cxnSpMkLst>
            <pc:docMk/>
            <pc:sldMk cId="3849642843" sldId="274"/>
            <ac:cxnSpMk id="15" creationId="{FCCC9285-206D-9C2A-0B22-586F5E5BDEF8}"/>
          </ac:cxnSpMkLst>
        </pc:cxnChg>
        <pc:cxnChg chg="add mod">
          <ac:chgData name="JHao Quek" userId="fd5b9435-2afb-41c6-a0a2-26de1c15d6d3" providerId="ADAL" clId="{C85B8250-CBC3-124C-BE80-4F7361C6FBD8}" dt="2025-06-09T14:29:54.034" v="240" actId="1076"/>
          <ac:cxnSpMkLst>
            <pc:docMk/>
            <pc:sldMk cId="3849642843" sldId="274"/>
            <ac:cxnSpMk id="18" creationId="{5D70A255-A554-B840-CC17-05D27FFE5613}"/>
          </ac:cxnSpMkLst>
        </pc:cxnChg>
        <pc:cxnChg chg="add mod">
          <ac:chgData name="JHao Quek" userId="fd5b9435-2afb-41c6-a0a2-26de1c15d6d3" providerId="ADAL" clId="{C85B8250-CBC3-124C-BE80-4F7361C6FBD8}" dt="2025-06-09T14:29:54.034" v="240" actId="1076"/>
          <ac:cxnSpMkLst>
            <pc:docMk/>
            <pc:sldMk cId="3849642843" sldId="274"/>
            <ac:cxnSpMk id="22" creationId="{EA50F8AB-435F-42BF-B821-87186FF3EFA8}"/>
          </ac:cxnSpMkLst>
        </pc:cxnChg>
      </pc:sldChg>
      <pc:sldChg chg="addSp delSp modSp add mod ord">
        <pc:chgData name="JHao Quek" userId="fd5b9435-2afb-41c6-a0a2-26de1c15d6d3" providerId="ADAL" clId="{C85B8250-CBC3-124C-BE80-4F7361C6FBD8}" dt="2025-06-09T14:44:48.459" v="486" actId="1076"/>
        <pc:sldMkLst>
          <pc:docMk/>
          <pc:sldMk cId="1634268768" sldId="275"/>
        </pc:sldMkLst>
        <pc:spChg chg="mod">
          <ac:chgData name="JHao Quek" userId="fd5b9435-2afb-41c6-a0a2-26de1c15d6d3" providerId="ADAL" clId="{C85B8250-CBC3-124C-BE80-4F7361C6FBD8}" dt="2025-06-09T14:32:01.714" v="266"/>
          <ac:spMkLst>
            <pc:docMk/>
            <pc:sldMk cId="1634268768" sldId="275"/>
            <ac:spMk id="2" creationId="{E3730FDB-1BF2-5E18-43EE-86CF084AD99B}"/>
          </ac:spMkLst>
        </pc:spChg>
        <pc:spChg chg="mod">
          <ac:chgData name="JHao Quek" userId="fd5b9435-2afb-41c6-a0a2-26de1c15d6d3" providerId="ADAL" clId="{C85B8250-CBC3-124C-BE80-4F7361C6FBD8}" dt="2025-06-09T14:44:31.523" v="484" actId="14100"/>
          <ac:spMkLst>
            <pc:docMk/>
            <pc:sldMk cId="1634268768" sldId="275"/>
            <ac:spMk id="4" creationId="{4507B39E-A41E-079F-2510-58508C3789E5}"/>
          </ac:spMkLst>
        </pc:spChg>
        <pc:picChg chg="add mod">
          <ac:chgData name="JHao Quek" userId="fd5b9435-2afb-41c6-a0a2-26de1c15d6d3" providerId="ADAL" clId="{C85B8250-CBC3-124C-BE80-4F7361C6FBD8}" dt="2025-06-09T14:44:48.459" v="486" actId="1076"/>
          <ac:picMkLst>
            <pc:docMk/>
            <pc:sldMk cId="1634268768" sldId="275"/>
            <ac:picMk id="8" creationId="{451EC9EE-BB26-E287-2B20-199B64281EA1}"/>
          </ac:picMkLst>
        </pc:picChg>
        <pc:picChg chg="add mod">
          <ac:chgData name="JHao Quek" userId="fd5b9435-2afb-41c6-a0a2-26de1c15d6d3" providerId="ADAL" clId="{C85B8250-CBC3-124C-BE80-4F7361C6FBD8}" dt="2025-06-09T14:44:43.816" v="485" actId="1076"/>
          <ac:picMkLst>
            <pc:docMk/>
            <pc:sldMk cId="1634268768" sldId="275"/>
            <ac:picMk id="9" creationId="{16CACF65-5A7F-5560-6E12-E9ADEC2AA42B}"/>
          </ac:picMkLst>
        </pc:picChg>
        <pc:picChg chg="add mod">
          <ac:chgData name="JHao Quek" userId="fd5b9435-2afb-41c6-a0a2-26de1c15d6d3" providerId="ADAL" clId="{C85B8250-CBC3-124C-BE80-4F7361C6FBD8}" dt="2025-06-09T14:44:43.816" v="485" actId="1076"/>
          <ac:picMkLst>
            <pc:docMk/>
            <pc:sldMk cId="1634268768" sldId="275"/>
            <ac:picMk id="10" creationId="{23D6EA68-86B8-535A-86E1-9636FCF0EE2C}"/>
          </ac:picMkLst>
        </pc:picChg>
        <pc:picChg chg="add mod">
          <ac:chgData name="JHao Quek" userId="fd5b9435-2afb-41c6-a0a2-26de1c15d6d3" providerId="ADAL" clId="{C85B8250-CBC3-124C-BE80-4F7361C6FBD8}" dt="2025-06-09T14:44:23.693" v="482" actId="1076"/>
          <ac:picMkLst>
            <pc:docMk/>
            <pc:sldMk cId="1634268768" sldId="275"/>
            <ac:picMk id="11" creationId="{F99876D4-575F-6483-741B-2B68BED6878F}"/>
          </ac:picMkLst>
        </pc:picChg>
      </pc:sldChg>
      <pc:sldChg chg="add del setBg">
        <pc:chgData name="JHao Quek" userId="fd5b9435-2afb-41c6-a0a2-26de1c15d6d3" providerId="ADAL" clId="{C85B8250-CBC3-124C-BE80-4F7361C6FBD8}" dt="2025-06-09T14:31:51.257" v="259"/>
        <pc:sldMkLst>
          <pc:docMk/>
          <pc:sldMk cId="3269844860" sldId="275"/>
        </pc:sldMkLst>
      </pc:sldChg>
      <pc:sldChg chg="addSp delSp modSp add mod ord">
        <pc:chgData name="JHao Quek" userId="fd5b9435-2afb-41c6-a0a2-26de1c15d6d3" providerId="ADAL" clId="{C85B8250-CBC3-124C-BE80-4F7361C6FBD8}" dt="2025-06-09T15:33:25.645" v="857" actId="1036"/>
        <pc:sldMkLst>
          <pc:docMk/>
          <pc:sldMk cId="3979719115" sldId="276"/>
        </pc:sldMkLst>
        <pc:spChg chg="mod">
          <ac:chgData name="JHao Quek" userId="fd5b9435-2afb-41c6-a0a2-26de1c15d6d3" providerId="ADAL" clId="{C85B8250-CBC3-124C-BE80-4F7361C6FBD8}" dt="2025-06-09T14:37:02.262" v="361"/>
          <ac:spMkLst>
            <pc:docMk/>
            <pc:sldMk cId="3979719115" sldId="276"/>
            <ac:spMk id="2" creationId="{DD1C8371-6CAD-672C-BC42-7CF5FB68FF3A}"/>
          </ac:spMkLst>
        </pc:spChg>
        <pc:spChg chg="mod">
          <ac:chgData name="JHao Quek" userId="fd5b9435-2afb-41c6-a0a2-26de1c15d6d3" providerId="ADAL" clId="{C85B8250-CBC3-124C-BE80-4F7361C6FBD8}" dt="2025-06-09T14:47:20.646" v="536" actId="20577"/>
          <ac:spMkLst>
            <pc:docMk/>
            <pc:sldMk cId="3979719115" sldId="276"/>
            <ac:spMk id="4" creationId="{C97AB306-DB22-C838-6795-E099F99C309F}"/>
          </ac:spMkLst>
        </pc:spChg>
        <pc:spChg chg="add mod">
          <ac:chgData name="JHao Quek" userId="fd5b9435-2afb-41c6-a0a2-26de1c15d6d3" providerId="ADAL" clId="{C85B8250-CBC3-124C-BE80-4F7361C6FBD8}" dt="2025-06-09T15:33:03.346" v="845" actId="1076"/>
          <ac:spMkLst>
            <pc:docMk/>
            <pc:sldMk cId="3979719115" sldId="276"/>
            <ac:spMk id="9" creationId="{6371992E-5B70-2D9D-462C-2BD4ECDE44C4}"/>
          </ac:spMkLst>
        </pc:spChg>
        <pc:spChg chg="add mod">
          <ac:chgData name="JHao Quek" userId="fd5b9435-2afb-41c6-a0a2-26de1c15d6d3" providerId="ADAL" clId="{C85B8250-CBC3-124C-BE80-4F7361C6FBD8}" dt="2025-06-09T15:33:08.848" v="847" actId="1076"/>
          <ac:spMkLst>
            <pc:docMk/>
            <pc:sldMk cId="3979719115" sldId="276"/>
            <ac:spMk id="10" creationId="{FEFCA364-EB59-73AA-34E4-CF41B73C7C69}"/>
          </ac:spMkLst>
        </pc:spChg>
        <pc:spChg chg="add mod">
          <ac:chgData name="JHao Quek" userId="fd5b9435-2afb-41c6-a0a2-26de1c15d6d3" providerId="ADAL" clId="{C85B8250-CBC3-124C-BE80-4F7361C6FBD8}" dt="2025-06-09T15:33:20.712" v="850" actId="1076"/>
          <ac:spMkLst>
            <pc:docMk/>
            <pc:sldMk cId="3979719115" sldId="276"/>
            <ac:spMk id="15" creationId="{FEF53991-3742-FA8F-8CB2-9D1BE824B5DB}"/>
          </ac:spMkLst>
        </pc:spChg>
        <pc:picChg chg="add mod">
          <ac:chgData name="JHao Quek" userId="fd5b9435-2afb-41c6-a0a2-26de1c15d6d3" providerId="ADAL" clId="{C85B8250-CBC3-124C-BE80-4F7361C6FBD8}" dt="2025-06-09T15:33:05.171" v="846" actId="1076"/>
          <ac:picMkLst>
            <pc:docMk/>
            <pc:sldMk cId="3979719115" sldId="276"/>
            <ac:picMk id="7" creationId="{C5232B91-AEE7-D01E-1067-C03AB6B5D05C}"/>
          </ac:picMkLst>
        </pc:picChg>
        <pc:picChg chg="add mod">
          <ac:chgData name="JHao Quek" userId="fd5b9435-2afb-41c6-a0a2-26de1c15d6d3" providerId="ADAL" clId="{C85B8250-CBC3-124C-BE80-4F7361C6FBD8}" dt="2025-06-09T15:33:25.645" v="857" actId="1036"/>
          <ac:picMkLst>
            <pc:docMk/>
            <pc:sldMk cId="3979719115" sldId="276"/>
            <ac:picMk id="8" creationId="{287F5997-AA58-F2C8-8E2F-C9BEB39867FE}"/>
          </ac:picMkLst>
        </pc:picChg>
        <pc:picChg chg="add mod">
          <ac:chgData name="JHao Quek" userId="fd5b9435-2afb-41c6-a0a2-26de1c15d6d3" providerId="ADAL" clId="{C85B8250-CBC3-124C-BE80-4F7361C6FBD8}" dt="2025-06-09T15:33:16.738" v="849" actId="1076"/>
          <ac:picMkLst>
            <pc:docMk/>
            <pc:sldMk cId="3979719115" sldId="276"/>
            <ac:picMk id="11" creationId="{3EEFEA1C-6AE5-8489-E141-1A2DBABD3D7E}"/>
          </ac:picMkLst>
        </pc:picChg>
      </pc:sldChg>
      <pc:sldChg chg="add del setBg">
        <pc:chgData name="JHao Quek" userId="fd5b9435-2afb-41c6-a0a2-26de1c15d6d3" providerId="ADAL" clId="{C85B8250-CBC3-124C-BE80-4F7361C6FBD8}" dt="2025-06-09T14:36:44.857" v="354"/>
        <pc:sldMkLst>
          <pc:docMk/>
          <pc:sldMk cId="4239915611" sldId="276"/>
        </pc:sldMkLst>
      </pc:sldChg>
      <pc:sldChg chg="addSp modSp add mod">
        <pc:chgData name="JHao Quek" userId="fd5b9435-2afb-41c6-a0a2-26de1c15d6d3" providerId="ADAL" clId="{C85B8250-CBC3-124C-BE80-4F7361C6FBD8}" dt="2025-06-11T05:48:55.749" v="873" actId="20577"/>
        <pc:sldMkLst>
          <pc:docMk/>
          <pc:sldMk cId="1982790960" sldId="277"/>
        </pc:sldMkLst>
        <pc:spChg chg="mod">
          <ac:chgData name="JHao Quek" userId="fd5b9435-2afb-41c6-a0a2-26de1c15d6d3" providerId="ADAL" clId="{C85B8250-CBC3-124C-BE80-4F7361C6FBD8}" dt="2025-06-09T14:46:21.167" v="518"/>
          <ac:spMkLst>
            <pc:docMk/>
            <pc:sldMk cId="1982790960" sldId="277"/>
            <ac:spMk id="2" creationId="{C4373923-3405-B1BD-BDEA-5483C964FF7D}"/>
          </ac:spMkLst>
        </pc:spChg>
        <pc:spChg chg="mod">
          <ac:chgData name="JHao Quek" userId="fd5b9435-2afb-41c6-a0a2-26de1c15d6d3" providerId="ADAL" clId="{C85B8250-CBC3-124C-BE80-4F7361C6FBD8}" dt="2025-06-11T05:48:55.749" v="873" actId="20577"/>
          <ac:spMkLst>
            <pc:docMk/>
            <pc:sldMk cId="1982790960" sldId="277"/>
            <ac:spMk id="4" creationId="{0AE73BF6-0148-1A87-6F46-FFCFA6E20290}"/>
          </ac:spMkLst>
        </pc:spChg>
        <pc:picChg chg="add mod">
          <ac:chgData name="JHao Quek" userId="fd5b9435-2afb-41c6-a0a2-26de1c15d6d3" providerId="ADAL" clId="{C85B8250-CBC3-124C-BE80-4F7361C6FBD8}" dt="2025-06-09T15:34:35.061" v="860" actId="14100"/>
          <ac:picMkLst>
            <pc:docMk/>
            <pc:sldMk cId="1982790960" sldId="277"/>
            <ac:picMk id="5" creationId="{A9E030A0-EC9D-0B7A-76C9-F7DB05F5363B}"/>
          </ac:picMkLst>
        </pc:picChg>
      </pc:sldChg>
      <pc:sldChg chg="addSp delSp modSp add mod">
        <pc:chgData name="JHao Quek" userId="fd5b9435-2afb-41c6-a0a2-26de1c15d6d3" providerId="ADAL" clId="{C85B8250-CBC3-124C-BE80-4F7361C6FBD8}" dt="2025-06-09T15:19:26.899" v="753" actId="20577"/>
        <pc:sldMkLst>
          <pc:docMk/>
          <pc:sldMk cId="4085472852" sldId="278"/>
        </pc:sldMkLst>
        <pc:spChg chg="mod">
          <ac:chgData name="JHao Quek" userId="fd5b9435-2afb-41c6-a0a2-26de1c15d6d3" providerId="ADAL" clId="{C85B8250-CBC3-124C-BE80-4F7361C6FBD8}" dt="2025-06-09T14:56:25.021" v="595"/>
          <ac:spMkLst>
            <pc:docMk/>
            <pc:sldMk cId="4085472852" sldId="278"/>
            <ac:spMk id="2" creationId="{006AA282-E62E-DDFF-EF0E-2E2B074F734A}"/>
          </ac:spMkLst>
        </pc:spChg>
        <pc:spChg chg="mod">
          <ac:chgData name="JHao Quek" userId="fd5b9435-2afb-41c6-a0a2-26de1c15d6d3" providerId="ADAL" clId="{C85B8250-CBC3-124C-BE80-4F7361C6FBD8}" dt="2025-06-09T15:19:26.899" v="753" actId="20577"/>
          <ac:spMkLst>
            <pc:docMk/>
            <pc:sldMk cId="4085472852" sldId="278"/>
            <ac:spMk id="4" creationId="{99DC3593-C070-1F80-1F19-BB1E99A9F9FA}"/>
          </ac:spMkLst>
        </pc:spChg>
      </pc:sldChg>
      <pc:sldChg chg="addSp delSp modSp add mod">
        <pc:chgData name="JHao Quek" userId="fd5b9435-2afb-41c6-a0a2-26de1c15d6d3" providerId="ADAL" clId="{C85B8250-CBC3-124C-BE80-4F7361C6FBD8}" dt="2025-06-09T14:55:59.227" v="594" actId="21"/>
        <pc:sldMkLst>
          <pc:docMk/>
          <pc:sldMk cId="1952723593" sldId="279"/>
        </pc:sldMkLst>
        <pc:spChg chg="mod">
          <ac:chgData name="JHao Quek" userId="fd5b9435-2afb-41c6-a0a2-26de1c15d6d3" providerId="ADAL" clId="{C85B8250-CBC3-124C-BE80-4F7361C6FBD8}" dt="2025-06-09T14:51:46.935" v="566" actId="20577"/>
          <ac:spMkLst>
            <pc:docMk/>
            <pc:sldMk cId="1952723593" sldId="279"/>
            <ac:spMk id="2" creationId="{A8A43ABF-AAF2-0469-C6BB-08E85B95A2B9}"/>
          </ac:spMkLst>
        </pc:spChg>
        <pc:spChg chg="mod">
          <ac:chgData name="JHao Quek" userId="fd5b9435-2afb-41c6-a0a2-26de1c15d6d3" providerId="ADAL" clId="{C85B8250-CBC3-124C-BE80-4F7361C6FBD8}" dt="2025-06-09T14:55:59.227" v="594" actId="21"/>
          <ac:spMkLst>
            <pc:docMk/>
            <pc:sldMk cId="1952723593" sldId="279"/>
            <ac:spMk id="4" creationId="{33018962-B6E9-361D-0505-C5AB1A702CBF}"/>
          </ac:spMkLst>
        </pc:spChg>
        <pc:grpChg chg="add mod">
          <ac:chgData name="JHao Quek" userId="fd5b9435-2afb-41c6-a0a2-26de1c15d6d3" providerId="ADAL" clId="{C85B8250-CBC3-124C-BE80-4F7361C6FBD8}" dt="2025-06-09T14:54:43.289" v="584" actId="1076"/>
          <ac:grpSpMkLst>
            <pc:docMk/>
            <pc:sldMk cId="1952723593" sldId="279"/>
            <ac:grpSpMk id="9" creationId="{16CBE2C2-5B35-5DB6-FF97-792F31D1BE0F}"/>
          </ac:grpSpMkLst>
        </pc:grpChg>
        <pc:picChg chg="add mod">
          <ac:chgData name="JHao Quek" userId="fd5b9435-2afb-41c6-a0a2-26de1c15d6d3" providerId="ADAL" clId="{C85B8250-CBC3-124C-BE80-4F7361C6FBD8}" dt="2025-06-09T14:52:21.138" v="572" actId="1076"/>
          <ac:picMkLst>
            <pc:docMk/>
            <pc:sldMk cId="1952723593" sldId="279"/>
            <ac:picMk id="5" creationId="{4AC6EE24-F71E-2880-89D8-313A098C1A6C}"/>
          </ac:picMkLst>
        </pc:picChg>
        <pc:picChg chg="add mod">
          <ac:chgData name="JHao Quek" userId="fd5b9435-2afb-41c6-a0a2-26de1c15d6d3" providerId="ADAL" clId="{C85B8250-CBC3-124C-BE80-4F7361C6FBD8}" dt="2025-06-09T14:54:19.596" v="578"/>
          <ac:picMkLst>
            <pc:docMk/>
            <pc:sldMk cId="1952723593" sldId="279"/>
            <ac:picMk id="7" creationId="{B95F1467-A14C-776B-822F-31B76EBE623C}"/>
          </ac:picMkLst>
        </pc:picChg>
        <pc:picChg chg="add mod">
          <ac:chgData name="JHao Quek" userId="fd5b9435-2afb-41c6-a0a2-26de1c15d6d3" providerId="ADAL" clId="{C85B8250-CBC3-124C-BE80-4F7361C6FBD8}" dt="2025-06-09T14:54:33.907" v="580" actId="1076"/>
          <ac:picMkLst>
            <pc:docMk/>
            <pc:sldMk cId="1952723593" sldId="279"/>
            <ac:picMk id="8" creationId="{062CA779-D8C3-2EF0-69C6-82F4B3A5E0C1}"/>
          </ac:picMkLst>
        </pc:picChg>
      </pc:sldChg>
      <pc:sldChg chg="modSp add mod">
        <pc:chgData name="JHao Quek" userId="fd5b9435-2afb-41c6-a0a2-26de1c15d6d3" providerId="ADAL" clId="{C85B8250-CBC3-124C-BE80-4F7361C6FBD8}" dt="2025-06-09T15:16:30.701" v="730" actId="33524"/>
        <pc:sldMkLst>
          <pc:docMk/>
          <pc:sldMk cId="2404991201" sldId="280"/>
        </pc:sldMkLst>
        <pc:spChg chg="mod">
          <ac:chgData name="JHao Quek" userId="fd5b9435-2afb-41c6-a0a2-26de1c15d6d3" providerId="ADAL" clId="{C85B8250-CBC3-124C-BE80-4F7361C6FBD8}" dt="2025-06-09T14:58:49.395" v="616"/>
          <ac:spMkLst>
            <pc:docMk/>
            <pc:sldMk cId="2404991201" sldId="280"/>
            <ac:spMk id="2" creationId="{03291999-D1C1-5CB3-1CEE-4475CEE7BE32}"/>
          </ac:spMkLst>
        </pc:spChg>
        <pc:spChg chg="mod">
          <ac:chgData name="JHao Quek" userId="fd5b9435-2afb-41c6-a0a2-26de1c15d6d3" providerId="ADAL" clId="{C85B8250-CBC3-124C-BE80-4F7361C6FBD8}" dt="2025-06-09T15:16:30.701" v="730" actId="33524"/>
          <ac:spMkLst>
            <pc:docMk/>
            <pc:sldMk cId="2404991201" sldId="280"/>
            <ac:spMk id="4" creationId="{D437FC71-6242-F63F-A489-BB0C37A65CB5}"/>
          </ac:spMkLst>
        </pc:spChg>
      </pc:sldChg>
      <pc:sldChg chg="addSp delSp modSp add mod">
        <pc:chgData name="JHao Quek" userId="fd5b9435-2afb-41c6-a0a2-26de1c15d6d3" providerId="ADAL" clId="{C85B8250-CBC3-124C-BE80-4F7361C6FBD8}" dt="2025-06-09T15:14:55.215" v="682" actId="1076"/>
        <pc:sldMkLst>
          <pc:docMk/>
          <pc:sldMk cId="1173809296" sldId="281"/>
        </pc:sldMkLst>
        <pc:spChg chg="mod">
          <ac:chgData name="JHao Quek" userId="fd5b9435-2afb-41c6-a0a2-26de1c15d6d3" providerId="ADAL" clId="{C85B8250-CBC3-124C-BE80-4F7361C6FBD8}" dt="2025-06-09T15:14:00.162" v="660" actId="1037"/>
          <ac:spMkLst>
            <pc:docMk/>
            <pc:sldMk cId="1173809296" sldId="281"/>
            <ac:spMk id="2" creationId="{3AB2D8E2-DF72-ECA4-DAD9-5406D7111098}"/>
          </ac:spMkLst>
        </pc:spChg>
        <pc:spChg chg="mod">
          <ac:chgData name="JHao Quek" userId="fd5b9435-2afb-41c6-a0a2-26de1c15d6d3" providerId="ADAL" clId="{C85B8250-CBC3-124C-BE80-4F7361C6FBD8}" dt="2025-06-09T15:14:00.162" v="660" actId="1037"/>
          <ac:spMkLst>
            <pc:docMk/>
            <pc:sldMk cId="1173809296" sldId="281"/>
            <ac:spMk id="3" creationId="{FFAE84E3-75FE-AE53-8203-8E81C18335AF}"/>
          </ac:spMkLst>
        </pc:spChg>
        <pc:spChg chg="mod">
          <ac:chgData name="JHao Quek" userId="fd5b9435-2afb-41c6-a0a2-26de1c15d6d3" providerId="ADAL" clId="{C85B8250-CBC3-124C-BE80-4F7361C6FBD8}" dt="2025-06-09T15:14:00.162" v="660" actId="1037"/>
          <ac:spMkLst>
            <pc:docMk/>
            <pc:sldMk cId="1173809296" sldId="281"/>
            <ac:spMk id="4" creationId="{7A599AC0-BC93-BAC2-4D76-C35D95331756}"/>
          </ac:spMkLst>
        </pc:spChg>
        <pc:spChg chg="add mod">
          <ac:chgData name="JHao Quek" userId="fd5b9435-2afb-41c6-a0a2-26de1c15d6d3" providerId="ADAL" clId="{C85B8250-CBC3-124C-BE80-4F7361C6FBD8}" dt="2025-06-09T15:14:40.981" v="679" actId="1076"/>
          <ac:spMkLst>
            <pc:docMk/>
            <pc:sldMk cId="1173809296" sldId="281"/>
            <ac:spMk id="8" creationId="{B2AF89C6-2802-AC06-469E-166743769343}"/>
          </ac:spMkLst>
        </pc:spChg>
        <pc:picChg chg="add mod">
          <ac:chgData name="JHao Quek" userId="fd5b9435-2afb-41c6-a0a2-26de1c15d6d3" providerId="ADAL" clId="{C85B8250-CBC3-124C-BE80-4F7361C6FBD8}" dt="2025-06-09T15:14:55.215" v="682" actId="1076"/>
          <ac:picMkLst>
            <pc:docMk/>
            <pc:sldMk cId="1173809296" sldId="281"/>
            <ac:picMk id="9" creationId="{92C27850-9121-C824-0E28-3A69562661EA}"/>
          </ac:picMkLst>
        </pc:picChg>
      </pc:sldChg>
      <pc:sldChg chg="delSp modSp add mod">
        <pc:chgData name="JHao Quek" userId="fd5b9435-2afb-41c6-a0a2-26de1c15d6d3" providerId="ADAL" clId="{C85B8250-CBC3-124C-BE80-4F7361C6FBD8}" dt="2025-06-09T15:16:01.104" v="708" actId="478"/>
        <pc:sldMkLst>
          <pc:docMk/>
          <pc:sldMk cId="789742113" sldId="282"/>
        </pc:sldMkLst>
        <pc:spChg chg="mod">
          <ac:chgData name="JHao Quek" userId="fd5b9435-2afb-41c6-a0a2-26de1c15d6d3" providerId="ADAL" clId="{C85B8250-CBC3-124C-BE80-4F7361C6FBD8}" dt="2025-06-09T15:15:29.309" v="703"/>
          <ac:spMkLst>
            <pc:docMk/>
            <pc:sldMk cId="789742113" sldId="282"/>
            <ac:spMk id="2" creationId="{8BC0D9C0-0767-17A4-5F3D-BE2697414601}"/>
          </ac:spMkLst>
        </pc:spChg>
        <pc:spChg chg="mod">
          <ac:chgData name="JHao Quek" userId="fd5b9435-2afb-41c6-a0a2-26de1c15d6d3" providerId="ADAL" clId="{C85B8250-CBC3-124C-BE80-4F7361C6FBD8}" dt="2025-06-09T15:15:44.436" v="707" actId="5793"/>
          <ac:spMkLst>
            <pc:docMk/>
            <pc:sldMk cId="789742113" sldId="282"/>
            <ac:spMk id="4" creationId="{7570C9CF-7901-C60F-7AAB-E04C7F3AA98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JHaoQuek/sg-rainfall.git"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p:cNvSpPr txBox="1"/>
          <p:nvPr/>
        </p:nvSpPr>
        <p:spPr>
          <a:xfrm>
            <a:off x="1006882" y="4728792"/>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Technical Assessment</a:t>
            </a:r>
          </a:p>
        </p:txBody>
      </p:sp>
      <p:sp>
        <p:nvSpPr>
          <p:cNvPr id="5" name="TextBox 5"/>
          <p:cNvSpPr txBox="1"/>
          <p:nvPr/>
        </p:nvSpPr>
        <p:spPr>
          <a:xfrm>
            <a:off x="918016" y="2609708"/>
            <a:ext cx="17369984" cy="1354217"/>
          </a:xfrm>
          <a:prstGeom prst="rect">
            <a:avLst/>
          </a:prstGeom>
        </p:spPr>
        <p:txBody>
          <a:bodyPr wrap="square" lIns="0" tIns="0" rIns="0" bIns="0" rtlCol="0" anchor="t">
            <a:spAutoFit/>
          </a:bodyPr>
          <a:lstStyle/>
          <a:p>
            <a:pPr algn="l"/>
            <a:r>
              <a:rPr lang="en-US" sz="8800" spc="83" dirty="0">
                <a:solidFill>
                  <a:srgbClr val="2B2C30"/>
                </a:solidFill>
                <a:latin typeface="Playfair Display"/>
                <a:ea typeface="Playfair Display"/>
                <a:cs typeface="Playfair Display"/>
                <a:sym typeface="Playfair Display"/>
              </a:rPr>
              <a:t>Singapore Rainfall Dashboard </a:t>
            </a:r>
          </a:p>
        </p:txBody>
      </p:sp>
      <p:sp>
        <p:nvSpPr>
          <p:cNvPr id="6" name="TextBox 6"/>
          <p:cNvSpPr txBox="1"/>
          <p:nvPr/>
        </p:nvSpPr>
        <p:spPr>
          <a:xfrm>
            <a:off x="1016407" y="8041005"/>
            <a:ext cx="7862435" cy="404406"/>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Name: Quek Jia Hao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3491CB26-4BCE-8D3D-14E6-A55650B9A60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BC0D9C0-0767-17A4-5F3D-BE2697414601}"/>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Conclusion</a:t>
            </a:r>
          </a:p>
        </p:txBody>
      </p:sp>
      <p:sp>
        <p:nvSpPr>
          <p:cNvPr id="3" name="AutoShape 3">
            <a:extLst>
              <a:ext uri="{FF2B5EF4-FFF2-40B4-BE49-F238E27FC236}">
                <a16:creationId xmlns:a16="http://schemas.microsoft.com/office/drawing/2014/main" id="{6B77E4D9-6D67-3B3C-AA0C-8262625B2A52}"/>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7570C9CF-7901-C60F-7AAB-E04C7F3AA987}"/>
              </a:ext>
            </a:extLst>
          </p:cNvPr>
          <p:cNvSpPr txBox="1"/>
          <p:nvPr/>
        </p:nvSpPr>
        <p:spPr>
          <a:xfrm>
            <a:off x="1028688" y="2122290"/>
            <a:ext cx="8953511" cy="5472204"/>
          </a:xfrm>
          <a:prstGeom prst="rect">
            <a:avLst/>
          </a:prstGeom>
        </p:spPr>
        <p:txBody>
          <a:bodyPr wrap="square" lIns="0" tIns="0" rIns="0" bIns="0" rtlCol="0" anchor="t">
            <a:spAutoFit/>
          </a:bodyPr>
          <a:lstStyle/>
          <a:p>
            <a:pPr marL="302259" lvl="1" algn="l">
              <a:lnSpc>
                <a:spcPct val="150000"/>
              </a:lnSpc>
            </a:pPr>
            <a:r>
              <a:rPr lang="en-US" sz="2400" dirty="0">
                <a:solidFill>
                  <a:srgbClr val="2B2C30"/>
                </a:solidFill>
                <a:latin typeface="Public Sans"/>
                <a:ea typeface="Public Sans"/>
                <a:cs typeface="Public Sans"/>
                <a:sym typeface="Public Sans"/>
              </a:rPr>
              <a:t>This project demonstrates the practical implementation of a scalable data ingestion and analytics pipeline using Python, AWS services, and Docker-based tools.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Modular, production-oriented code</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Resilient cloud storage and compute architecture</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Realtime analytics and visualization</a:t>
            </a:r>
          </a:p>
          <a:p>
            <a:pPr marL="302259" lvl="1" algn="l">
              <a:lnSpc>
                <a:spcPct val="150000"/>
              </a:lnSpc>
            </a:pPr>
            <a:r>
              <a:rPr lang="en-US" sz="2400" dirty="0">
                <a:solidFill>
                  <a:srgbClr val="2B2C30"/>
                </a:solidFill>
                <a:latin typeface="Public Sans"/>
                <a:ea typeface="Public Sans"/>
                <a:cs typeface="Public Sans"/>
                <a:sym typeface="Public Sans"/>
              </a:rPr>
              <a:t>Future enhancements: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Full deployment on AWS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Automated alerting and Slack/email integration</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Dashboard sharing via hosted </a:t>
            </a:r>
            <a:r>
              <a:rPr lang="en-US" sz="2400" dirty="0" err="1">
                <a:solidFill>
                  <a:srgbClr val="2B2C30"/>
                </a:solidFill>
                <a:latin typeface="Public Sans"/>
                <a:ea typeface="Public Sans"/>
                <a:cs typeface="Public Sans"/>
                <a:sym typeface="Public Sans"/>
              </a:rPr>
              <a:t>Metabase</a:t>
            </a:r>
            <a:r>
              <a:rPr lang="en-US" sz="2400" dirty="0">
                <a:solidFill>
                  <a:srgbClr val="2B2C30"/>
                </a:solidFill>
                <a:latin typeface="Public Sans"/>
                <a:ea typeface="Public Sans"/>
                <a:cs typeface="Public Sans"/>
                <a:sym typeface="Public Sans"/>
              </a:rPr>
              <a:t> instance</a:t>
            </a:r>
          </a:p>
        </p:txBody>
      </p:sp>
    </p:spTree>
    <p:extLst>
      <p:ext uri="{BB962C8B-B14F-4D97-AF65-F5344CB8AC3E}">
        <p14:creationId xmlns:p14="http://schemas.microsoft.com/office/powerpoint/2010/main" val="78974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5" name="TextBox 5"/>
          <p:cNvSpPr txBox="1"/>
          <p:nvPr/>
        </p:nvSpPr>
        <p:spPr>
          <a:xfrm>
            <a:off x="850974" y="2332416"/>
            <a:ext cx="16408332"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
        <p:nvSpPr>
          <p:cNvPr id="6" name="TextBox 6"/>
          <p:cNvSpPr txBox="1"/>
          <p:nvPr/>
        </p:nvSpPr>
        <p:spPr>
          <a:xfrm>
            <a:off x="1016407" y="8041005"/>
            <a:ext cx="7862435" cy="404406"/>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Name: Quek Jia Hao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4ADE3044-6EDA-5EEF-CA12-9847C0AC33A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BBF39AD-7F54-A096-95F5-E67F94C4086E}"/>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Architecture Overview</a:t>
            </a:r>
          </a:p>
        </p:txBody>
      </p:sp>
      <p:sp>
        <p:nvSpPr>
          <p:cNvPr id="3" name="AutoShape 3">
            <a:extLst>
              <a:ext uri="{FF2B5EF4-FFF2-40B4-BE49-F238E27FC236}">
                <a16:creationId xmlns:a16="http://schemas.microsoft.com/office/drawing/2014/main" id="{2FB37D32-227E-42C9-C2CF-5D9B4683B738}"/>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9B7B6F45-55B7-ACF8-3DAA-9AF045CB4658}"/>
              </a:ext>
            </a:extLst>
          </p:cNvPr>
          <p:cNvSpPr txBox="1"/>
          <p:nvPr/>
        </p:nvSpPr>
        <p:spPr>
          <a:xfrm>
            <a:off x="1028688" y="2122290"/>
            <a:ext cx="16649712" cy="8279190"/>
          </a:xfrm>
          <a:prstGeom prst="rect">
            <a:avLst/>
          </a:prstGeom>
        </p:spPr>
        <p:txBody>
          <a:bodyPr wrap="square" lIns="0" tIns="0" rIns="0" bIns="0" rtlCol="0" anchor="t">
            <a:spAutoFit/>
          </a:bodyPr>
          <a:lstStyle/>
          <a:p>
            <a:pPr marL="604519" lvl="1" indent="-302260" algn="l">
              <a:lnSpc>
                <a:spcPts val="5235"/>
              </a:lnSpc>
              <a:buFont typeface="Arial"/>
              <a:buChar char="•"/>
            </a:pPr>
            <a:r>
              <a:rPr lang="en-US" sz="2799" dirty="0">
                <a:solidFill>
                  <a:srgbClr val="2B2C30"/>
                </a:solidFill>
                <a:latin typeface="Public Sans"/>
                <a:ea typeface="Public Sans"/>
                <a:cs typeface="Public Sans"/>
                <a:sym typeface="Public Sans"/>
              </a:rPr>
              <a:t>	Diagram of the architecture: </a:t>
            </a:r>
          </a:p>
          <a:p>
            <a:pPr marL="604519" lvl="1" indent="-302260" algn="l">
              <a:lnSpc>
                <a:spcPts val="5235"/>
              </a:lnSpc>
              <a:buFont typeface="Arial"/>
              <a:buChar char="•"/>
            </a:pPr>
            <a:endParaRPr lang="en-US" sz="2799" dirty="0">
              <a:solidFill>
                <a:srgbClr val="2B2C30"/>
              </a:solidFill>
              <a:latin typeface="Public Sans"/>
              <a:ea typeface="Public Sans"/>
              <a:cs typeface="Public Sans"/>
              <a:sym typeface="Public Sans"/>
            </a:endParaRPr>
          </a:p>
          <a:p>
            <a:pPr marL="604519" lvl="1" indent="-302260" algn="l">
              <a:lnSpc>
                <a:spcPts val="5235"/>
              </a:lnSpc>
              <a:buFont typeface="Arial"/>
              <a:buChar char="•"/>
            </a:pPr>
            <a:endParaRPr lang="en-US" sz="2799" dirty="0">
              <a:solidFill>
                <a:srgbClr val="2B2C30"/>
              </a:solidFill>
              <a:latin typeface="Public Sans"/>
              <a:ea typeface="Public Sans"/>
              <a:cs typeface="Public Sans"/>
              <a:sym typeface="Public Sans"/>
            </a:endParaRPr>
          </a:p>
          <a:p>
            <a:pPr marL="302259" lvl="1" algn="l">
              <a:lnSpc>
                <a:spcPct val="150000"/>
              </a:lnSpc>
            </a:pPr>
            <a:endParaRPr lang="en-US" sz="2400" dirty="0">
              <a:solidFill>
                <a:srgbClr val="2B2C30"/>
              </a:solidFill>
              <a:latin typeface="Public Sans"/>
              <a:ea typeface="Public Sans"/>
              <a:cs typeface="Public Sans"/>
              <a:sym typeface="Public Sans"/>
            </a:endParaRPr>
          </a:p>
          <a:p>
            <a:pPr marL="302259" lvl="1" algn="l">
              <a:lnSpc>
                <a:spcPct val="150000"/>
              </a:lnSpc>
            </a:pPr>
            <a:r>
              <a:rPr lang="en-US" sz="2400" dirty="0">
                <a:solidFill>
                  <a:srgbClr val="2B2C30"/>
                </a:solidFill>
                <a:latin typeface="Public Sans"/>
                <a:ea typeface="Public Sans"/>
                <a:cs typeface="Public Sans"/>
                <a:sym typeface="Public Sans"/>
              </a:rPr>
              <a:t>The solution architecture consists of the following key components:</a:t>
            </a:r>
          </a:p>
          <a:p>
            <a:pPr marL="645159" lvl="1" indent="-342900" algn="l">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API Source: Real-time rainfall data from </a:t>
            </a:r>
            <a:r>
              <a:rPr lang="en-US" sz="2400" dirty="0" err="1">
                <a:solidFill>
                  <a:srgbClr val="2B2C30"/>
                </a:solidFill>
                <a:latin typeface="Public Sans"/>
                <a:ea typeface="Public Sans"/>
                <a:cs typeface="Public Sans"/>
                <a:sym typeface="Public Sans"/>
              </a:rPr>
              <a:t>data.gov.sg</a:t>
            </a:r>
            <a:endParaRPr lang="en-US" sz="2400" dirty="0">
              <a:solidFill>
                <a:srgbClr val="2B2C30"/>
              </a:solidFill>
              <a:latin typeface="Public Sans"/>
              <a:ea typeface="Public Sans"/>
              <a:cs typeface="Public Sans"/>
              <a:sym typeface="Public Sans"/>
            </a:endParaRPr>
          </a:p>
          <a:p>
            <a:pPr marL="645159" lvl="1" indent="-342900" algn="l">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Data Processing (ETL): Python script to extract, enrich, and store data</a:t>
            </a:r>
          </a:p>
          <a:p>
            <a:pPr marL="645159" lvl="1" indent="-342900" algn="l">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Data Storage:</a:t>
            </a:r>
          </a:p>
          <a:p>
            <a:pPr marL="1102359" lvl="2" indent="-342900">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AWS S3: Stores data in Parquet format partitioned by date</a:t>
            </a:r>
          </a:p>
          <a:p>
            <a:pPr marL="1102359" lvl="2" indent="-342900">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AWS Redshift: Data warehouse for querying and dashboarding</a:t>
            </a:r>
          </a:p>
          <a:p>
            <a:pPr marL="645159" lvl="1" indent="-342900" algn="l">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Orchestration: Apache Airflow (run in standalone mode locally) to schedule ETL jobs every 5 minutes</a:t>
            </a:r>
          </a:p>
          <a:p>
            <a:pPr marL="645159" lvl="1" indent="-342900" algn="l">
              <a:lnSpc>
                <a:spcPct val="150000"/>
              </a:lnSpc>
              <a:buFont typeface="Arial" panose="020B0604020202020204" pitchFamily="34" charset="0"/>
              <a:buChar char="•"/>
            </a:pPr>
            <a:r>
              <a:rPr lang="en-US" sz="2400" dirty="0">
                <a:solidFill>
                  <a:srgbClr val="2B2C30"/>
                </a:solidFill>
                <a:latin typeface="Public Sans"/>
                <a:ea typeface="Public Sans"/>
                <a:cs typeface="Public Sans"/>
                <a:sym typeface="Public Sans"/>
              </a:rPr>
              <a:t>Visualization: </a:t>
            </a:r>
            <a:r>
              <a:rPr lang="en-US" sz="2400" dirty="0" err="1">
                <a:solidFill>
                  <a:srgbClr val="2B2C30"/>
                </a:solidFill>
                <a:latin typeface="Public Sans"/>
                <a:ea typeface="Public Sans"/>
                <a:cs typeface="Public Sans"/>
                <a:sym typeface="Public Sans"/>
              </a:rPr>
              <a:t>Metabase</a:t>
            </a:r>
            <a:r>
              <a:rPr lang="en-US" sz="2400" dirty="0">
                <a:solidFill>
                  <a:srgbClr val="2B2C30"/>
                </a:solidFill>
                <a:latin typeface="Public Sans"/>
                <a:ea typeface="Public Sans"/>
                <a:cs typeface="Public Sans"/>
                <a:sym typeface="Public Sans"/>
              </a:rPr>
              <a:t> (running in Docker) connected to Redshift for dashboarding</a:t>
            </a:r>
          </a:p>
          <a:p>
            <a:pPr marL="302259" lvl="1" algn="l">
              <a:lnSpc>
                <a:spcPct val="150000"/>
              </a:lnSpc>
            </a:pPr>
            <a:r>
              <a:rPr lang="en-US" sz="2400" dirty="0">
                <a:solidFill>
                  <a:srgbClr val="2B2C30"/>
                </a:solidFill>
                <a:latin typeface="Public Sans"/>
                <a:ea typeface="Public Sans"/>
                <a:cs typeface="Public Sans"/>
                <a:sym typeface="Public Sans"/>
              </a:rPr>
              <a:t>This modular and scalable architecture ensures the separation of concerns and future extensibility.</a:t>
            </a:r>
          </a:p>
          <a:p>
            <a:pPr marL="302259" lvl="1" algn="l"/>
            <a:endParaRPr lang="en-US" sz="2400" dirty="0">
              <a:solidFill>
                <a:srgbClr val="2B2C30"/>
              </a:solidFill>
              <a:latin typeface="Public Sans"/>
              <a:ea typeface="Public Sans"/>
              <a:cs typeface="Public Sans"/>
              <a:sym typeface="Public Sans"/>
            </a:endParaRPr>
          </a:p>
          <a:p>
            <a:pPr marL="302259" lvl="1" algn="l"/>
            <a:endParaRPr lang="en-US" sz="2400" dirty="0">
              <a:solidFill>
                <a:srgbClr val="2B2C30"/>
              </a:solidFill>
              <a:latin typeface="Public Sans"/>
              <a:ea typeface="Public Sans"/>
              <a:cs typeface="Public Sans"/>
              <a:sym typeface="Public Sans"/>
            </a:endParaRPr>
          </a:p>
        </p:txBody>
      </p:sp>
      <p:sp>
        <p:nvSpPr>
          <p:cNvPr id="7" name="Rectangle 6">
            <a:extLst>
              <a:ext uri="{FF2B5EF4-FFF2-40B4-BE49-F238E27FC236}">
                <a16:creationId xmlns:a16="http://schemas.microsoft.com/office/drawing/2014/main" id="{8A9B1C7D-63D6-60CE-E268-965D8B272905}"/>
              </a:ext>
            </a:extLst>
          </p:cNvPr>
          <p:cNvSpPr/>
          <p:nvPr/>
        </p:nvSpPr>
        <p:spPr>
          <a:xfrm>
            <a:off x="2286000" y="3009900"/>
            <a:ext cx="2019312"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rgbClr val="2B2C30"/>
                </a:solidFill>
                <a:latin typeface="Public Sans"/>
                <a:ea typeface="Public Sans"/>
                <a:cs typeface="Public Sans"/>
                <a:sym typeface="Public Sans"/>
              </a:rPr>
              <a:t>API</a:t>
            </a:r>
            <a:endParaRPr lang="en-US" dirty="0"/>
          </a:p>
        </p:txBody>
      </p:sp>
      <p:sp>
        <p:nvSpPr>
          <p:cNvPr id="8" name="Rectangle 7">
            <a:extLst>
              <a:ext uri="{FF2B5EF4-FFF2-40B4-BE49-F238E27FC236}">
                <a16:creationId xmlns:a16="http://schemas.microsoft.com/office/drawing/2014/main" id="{D876CFC7-6B7D-9682-BBD8-8CB409C0ABC1}"/>
              </a:ext>
            </a:extLst>
          </p:cNvPr>
          <p:cNvSpPr/>
          <p:nvPr/>
        </p:nvSpPr>
        <p:spPr>
          <a:xfrm>
            <a:off x="4914912" y="3009900"/>
            <a:ext cx="2019312"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rgbClr val="2B2C30"/>
                </a:solidFill>
                <a:latin typeface="Public Sans"/>
                <a:ea typeface="Public Sans"/>
                <a:cs typeface="Public Sans"/>
                <a:sym typeface="Public Sans"/>
              </a:rPr>
              <a:t>Python</a:t>
            </a:r>
          </a:p>
          <a:p>
            <a:pPr algn="ctr"/>
            <a:r>
              <a:rPr lang="en-US" dirty="0">
                <a:solidFill>
                  <a:srgbClr val="2B2C30"/>
                </a:solidFill>
                <a:latin typeface="Public Sans"/>
                <a:sym typeface="Public Sans"/>
              </a:rPr>
              <a:t>(ETL)</a:t>
            </a:r>
            <a:endParaRPr lang="en-US" dirty="0"/>
          </a:p>
        </p:txBody>
      </p:sp>
      <p:sp>
        <p:nvSpPr>
          <p:cNvPr id="9" name="Rectangle 8">
            <a:extLst>
              <a:ext uri="{FF2B5EF4-FFF2-40B4-BE49-F238E27FC236}">
                <a16:creationId xmlns:a16="http://schemas.microsoft.com/office/drawing/2014/main" id="{A3DED453-E8AD-8669-A3B7-774D1760DBD6}"/>
              </a:ext>
            </a:extLst>
          </p:cNvPr>
          <p:cNvSpPr/>
          <p:nvPr/>
        </p:nvSpPr>
        <p:spPr>
          <a:xfrm>
            <a:off x="7556524" y="3009900"/>
            <a:ext cx="32639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rgbClr val="2B2C30"/>
                </a:solidFill>
                <a:latin typeface="Public Sans"/>
                <a:ea typeface="Public Sans"/>
                <a:cs typeface="Public Sans"/>
                <a:sym typeface="Public Sans"/>
              </a:rPr>
              <a:t>AWS S3 (Parquet, partitioned)</a:t>
            </a:r>
            <a:endParaRPr lang="en-US" dirty="0"/>
          </a:p>
        </p:txBody>
      </p:sp>
      <p:sp>
        <p:nvSpPr>
          <p:cNvPr id="10" name="Rectangle 9">
            <a:extLst>
              <a:ext uri="{FF2B5EF4-FFF2-40B4-BE49-F238E27FC236}">
                <a16:creationId xmlns:a16="http://schemas.microsoft.com/office/drawing/2014/main" id="{6FE28367-FE0D-EE2A-92CB-0E3BC9756E4B}"/>
              </a:ext>
            </a:extLst>
          </p:cNvPr>
          <p:cNvSpPr/>
          <p:nvPr/>
        </p:nvSpPr>
        <p:spPr>
          <a:xfrm>
            <a:off x="11430024" y="3009900"/>
            <a:ext cx="2019312"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rgbClr val="2B2C30"/>
                </a:solidFill>
                <a:latin typeface="Public Sans"/>
                <a:ea typeface="Public Sans"/>
                <a:cs typeface="Public Sans"/>
                <a:sym typeface="Public Sans"/>
              </a:rPr>
              <a:t>AWS Redshift</a:t>
            </a:r>
            <a:endParaRPr lang="en-US" dirty="0"/>
          </a:p>
        </p:txBody>
      </p:sp>
      <p:sp>
        <p:nvSpPr>
          <p:cNvPr id="11" name="Rectangle 10">
            <a:extLst>
              <a:ext uri="{FF2B5EF4-FFF2-40B4-BE49-F238E27FC236}">
                <a16:creationId xmlns:a16="http://schemas.microsoft.com/office/drawing/2014/main" id="{751F4299-1C63-CB9D-C7CA-C8E3186D2738}"/>
              </a:ext>
            </a:extLst>
          </p:cNvPr>
          <p:cNvSpPr/>
          <p:nvPr/>
        </p:nvSpPr>
        <p:spPr>
          <a:xfrm>
            <a:off x="14249424" y="3009900"/>
            <a:ext cx="2019312"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solidFill>
                  <a:srgbClr val="2B2C30"/>
                </a:solidFill>
                <a:latin typeface="Public Sans"/>
                <a:ea typeface="Public Sans"/>
                <a:cs typeface="Public Sans"/>
                <a:sym typeface="Public Sans"/>
              </a:rPr>
              <a:t>Metabase</a:t>
            </a:r>
            <a:r>
              <a:rPr lang="en-US" sz="1800" dirty="0">
                <a:solidFill>
                  <a:srgbClr val="2B2C30"/>
                </a:solidFill>
                <a:latin typeface="Public Sans"/>
                <a:ea typeface="Public Sans"/>
                <a:cs typeface="Public Sans"/>
                <a:sym typeface="Public Sans"/>
              </a:rPr>
              <a:t> (Docker)</a:t>
            </a:r>
          </a:p>
        </p:txBody>
      </p:sp>
      <p:cxnSp>
        <p:nvCxnSpPr>
          <p:cNvPr id="13" name="Straight Arrow Connector 12">
            <a:extLst>
              <a:ext uri="{FF2B5EF4-FFF2-40B4-BE49-F238E27FC236}">
                <a16:creationId xmlns:a16="http://schemas.microsoft.com/office/drawing/2014/main" id="{0253BEEC-1F34-4BB9-C1FA-DFBB47F78A23}"/>
              </a:ext>
            </a:extLst>
          </p:cNvPr>
          <p:cNvCxnSpPr>
            <a:stCxn id="7" idx="3"/>
            <a:endCxn id="8" idx="1"/>
          </p:cNvCxnSpPr>
          <p:nvPr/>
        </p:nvCxnSpPr>
        <p:spPr>
          <a:xfrm>
            <a:off x="4305312" y="3467100"/>
            <a:ext cx="6096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FCCC9285-206D-9C2A-0B22-586F5E5BDEF8}"/>
              </a:ext>
            </a:extLst>
          </p:cNvPr>
          <p:cNvCxnSpPr>
            <a:cxnSpLocks/>
            <a:stCxn id="8" idx="3"/>
            <a:endCxn id="9" idx="1"/>
          </p:cNvCxnSpPr>
          <p:nvPr/>
        </p:nvCxnSpPr>
        <p:spPr>
          <a:xfrm>
            <a:off x="6934224" y="3467100"/>
            <a:ext cx="6223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5D70A255-A554-B840-CC17-05D27FFE5613}"/>
              </a:ext>
            </a:extLst>
          </p:cNvPr>
          <p:cNvCxnSpPr>
            <a:cxnSpLocks/>
            <a:stCxn id="9" idx="3"/>
            <a:endCxn id="10" idx="1"/>
          </p:cNvCxnSpPr>
          <p:nvPr/>
        </p:nvCxnSpPr>
        <p:spPr>
          <a:xfrm>
            <a:off x="10820424" y="3467100"/>
            <a:ext cx="6096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EA50F8AB-435F-42BF-B821-87186FF3EFA8}"/>
              </a:ext>
            </a:extLst>
          </p:cNvPr>
          <p:cNvCxnSpPr>
            <a:cxnSpLocks/>
            <a:stCxn id="10" idx="3"/>
            <a:endCxn id="11" idx="1"/>
          </p:cNvCxnSpPr>
          <p:nvPr/>
        </p:nvCxnSpPr>
        <p:spPr>
          <a:xfrm>
            <a:off x="13449336" y="3467100"/>
            <a:ext cx="800088"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4964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71239AC-D4DA-D43F-87FA-4D85B1BF953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3730FDB-1BF2-5E18-43EE-86CF084AD99B}"/>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 ETL Pipeline</a:t>
            </a:r>
          </a:p>
        </p:txBody>
      </p:sp>
      <p:sp>
        <p:nvSpPr>
          <p:cNvPr id="3" name="AutoShape 3">
            <a:extLst>
              <a:ext uri="{FF2B5EF4-FFF2-40B4-BE49-F238E27FC236}">
                <a16:creationId xmlns:a16="http://schemas.microsoft.com/office/drawing/2014/main" id="{5793E3C4-491C-89AE-B12B-E5BBB72F81F4}"/>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4507B39E-A41E-079F-2510-58508C3789E5}"/>
              </a:ext>
            </a:extLst>
          </p:cNvPr>
          <p:cNvSpPr txBox="1"/>
          <p:nvPr/>
        </p:nvSpPr>
        <p:spPr>
          <a:xfrm>
            <a:off x="1028688" y="2122290"/>
            <a:ext cx="9639312" cy="7386638"/>
          </a:xfrm>
          <a:prstGeom prst="rect">
            <a:avLst/>
          </a:prstGeom>
        </p:spPr>
        <p:txBody>
          <a:bodyPr wrap="square" lIns="0" tIns="0" rIns="0" bIns="0" rtlCol="0" anchor="t">
            <a:spAutoFit/>
          </a:bodyPr>
          <a:lstStyle/>
          <a:p>
            <a:pPr marL="302259" lvl="1" algn="l"/>
            <a:r>
              <a:rPr lang="en-US" sz="2400" dirty="0">
                <a:solidFill>
                  <a:srgbClr val="2B2C30"/>
                </a:solidFill>
                <a:latin typeface="Public Sans"/>
                <a:ea typeface="Public Sans"/>
                <a:cs typeface="Public Sans"/>
                <a:sym typeface="Public Sans"/>
              </a:rPr>
              <a:t>The ETL (Extract, Transform, Load) process is built using Python. Here's a breakdown of the steps:</a:t>
            </a:r>
          </a:p>
          <a:p>
            <a:pPr marL="302259" lvl="1" algn="l"/>
            <a:endParaRPr lang="en-US" sz="2400" dirty="0">
              <a:solidFill>
                <a:srgbClr val="2B2C30"/>
              </a:solidFill>
              <a:latin typeface="Public Sans"/>
              <a:ea typeface="Public Sans"/>
              <a:cs typeface="Public Sans"/>
              <a:sym typeface="Public Sans"/>
            </a:endParaRPr>
          </a:p>
          <a:p>
            <a:pPr marL="604519" lvl="1" indent="-302260" algn="l">
              <a:buFont typeface="Arial"/>
              <a:buChar char="•"/>
            </a:pPr>
            <a:r>
              <a:rPr lang="en-US" sz="2400" dirty="0">
                <a:solidFill>
                  <a:srgbClr val="2B2C30"/>
                </a:solidFill>
                <a:latin typeface="Public Sans"/>
                <a:ea typeface="Public Sans"/>
                <a:cs typeface="Public Sans"/>
                <a:sym typeface="Public Sans"/>
              </a:rPr>
              <a:t>Extract: </a:t>
            </a:r>
          </a:p>
          <a:p>
            <a:pPr marL="1061719" lvl="2" indent="-302260">
              <a:buFont typeface="Arial"/>
              <a:buChar char="•"/>
            </a:pPr>
            <a:r>
              <a:rPr lang="en-US" sz="2400" dirty="0">
                <a:solidFill>
                  <a:srgbClr val="2B2C30"/>
                </a:solidFill>
                <a:latin typeface="Public Sans"/>
                <a:ea typeface="Public Sans"/>
                <a:cs typeface="Public Sans"/>
                <a:sym typeface="Public Sans"/>
              </a:rPr>
              <a:t>Rainfall data is pulled from the public API using the current timestamp. The data includes rainfall values and station metadata.</a:t>
            </a:r>
          </a:p>
          <a:p>
            <a:pPr marL="604519" lvl="1" indent="-302260" algn="l">
              <a:buFont typeface="Arial"/>
              <a:buChar char="•"/>
            </a:pPr>
            <a:r>
              <a:rPr lang="en-US" sz="2400" dirty="0">
                <a:solidFill>
                  <a:srgbClr val="2B2C30"/>
                </a:solidFill>
                <a:latin typeface="Public Sans"/>
                <a:ea typeface="Public Sans"/>
                <a:cs typeface="Public Sans"/>
                <a:sym typeface="Public Sans"/>
              </a:rPr>
              <a:t>Transform:</a:t>
            </a:r>
          </a:p>
          <a:p>
            <a:pPr marL="1061719" lvl="2" indent="-302260">
              <a:buFont typeface="Arial"/>
              <a:buChar char="•"/>
            </a:pPr>
            <a:r>
              <a:rPr lang="en-US" sz="2400" dirty="0">
                <a:solidFill>
                  <a:srgbClr val="2B2C30"/>
                </a:solidFill>
                <a:latin typeface="Public Sans"/>
                <a:ea typeface="Public Sans"/>
                <a:cs typeface="Public Sans"/>
                <a:sym typeface="Public Sans"/>
              </a:rPr>
              <a:t>Merge station data with rainfall data on </a:t>
            </a:r>
            <a:r>
              <a:rPr lang="en-US" sz="2400" dirty="0" err="1">
                <a:solidFill>
                  <a:srgbClr val="2B2C30"/>
                </a:solidFill>
                <a:latin typeface="Public Sans"/>
                <a:ea typeface="Public Sans"/>
                <a:cs typeface="Public Sans"/>
                <a:sym typeface="Public Sans"/>
              </a:rPr>
              <a:t>station_id</a:t>
            </a:r>
            <a:endParaRPr lang="en-US" sz="2400" dirty="0">
              <a:solidFill>
                <a:srgbClr val="2B2C30"/>
              </a:solidFill>
              <a:latin typeface="Public Sans"/>
              <a:ea typeface="Public Sans"/>
              <a:cs typeface="Public Sans"/>
              <a:sym typeface="Public Sans"/>
            </a:endParaRPr>
          </a:p>
          <a:p>
            <a:pPr marL="1061719" lvl="2" indent="-302260">
              <a:buFont typeface="Arial"/>
              <a:buChar char="•"/>
            </a:pPr>
            <a:r>
              <a:rPr lang="en-US" sz="2400" dirty="0">
                <a:solidFill>
                  <a:srgbClr val="2B2C30"/>
                </a:solidFill>
                <a:latin typeface="Public Sans"/>
                <a:ea typeface="Public Sans"/>
                <a:cs typeface="Public Sans"/>
                <a:sym typeface="Public Sans"/>
              </a:rPr>
              <a:t>Use Google Maps API to derive </a:t>
            </a:r>
            <a:r>
              <a:rPr lang="en-US" sz="2400" dirty="0" err="1">
                <a:solidFill>
                  <a:srgbClr val="2B2C30"/>
                </a:solidFill>
                <a:latin typeface="Public Sans"/>
                <a:ea typeface="Public Sans"/>
                <a:cs typeface="Public Sans"/>
                <a:sym typeface="Public Sans"/>
              </a:rPr>
              <a:t>area_name</a:t>
            </a:r>
            <a:r>
              <a:rPr lang="en-US" sz="2400" dirty="0">
                <a:solidFill>
                  <a:srgbClr val="2B2C30"/>
                </a:solidFill>
                <a:latin typeface="Public Sans"/>
                <a:ea typeface="Public Sans"/>
                <a:cs typeface="Public Sans"/>
                <a:sym typeface="Public Sans"/>
              </a:rPr>
              <a:t> from geographical coordinates</a:t>
            </a:r>
          </a:p>
          <a:p>
            <a:pPr marL="1061719" lvl="2" indent="-302260">
              <a:buFont typeface="Arial"/>
              <a:buChar char="•"/>
            </a:pPr>
            <a:r>
              <a:rPr lang="en-US" sz="2400" dirty="0">
                <a:solidFill>
                  <a:srgbClr val="2B2C30"/>
                </a:solidFill>
                <a:latin typeface="Public Sans"/>
                <a:ea typeface="Public Sans"/>
                <a:cs typeface="Public Sans"/>
                <a:sym typeface="Public Sans"/>
              </a:rPr>
              <a:t>Add timestamp and date for time-based partitioning</a:t>
            </a:r>
          </a:p>
          <a:p>
            <a:pPr marL="1061719" lvl="2" indent="-302260">
              <a:buFont typeface="Arial"/>
              <a:buChar char="•"/>
            </a:pPr>
            <a:r>
              <a:rPr lang="en-US" sz="2400" dirty="0">
                <a:solidFill>
                  <a:srgbClr val="2B2C30"/>
                </a:solidFill>
                <a:latin typeface="Public Sans"/>
                <a:ea typeface="Public Sans"/>
                <a:cs typeface="Public Sans"/>
                <a:sym typeface="Public Sans"/>
              </a:rPr>
              <a:t>Standardize data types to match Redshift schema</a:t>
            </a:r>
          </a:p>
          <a:p>
            <a:pPr marL="604519" lvl="1" indent="-302260" algn="l">
              <a:buFont typeface="Arial"/>
              <a:buChar char="•"/>
            </a:pPr>
            <a:r>
              <a:rPr lang="en-US" sz="2400" dirty="0">
                <a:solidFill>
                  <a:srgbClr val="2B2C30"/>
                </a:solidFill>
                <a:latin typeface="Public Sans"/>
                <a:ea typeface="Public Sans"/>
                <a:cs typeface="Public Sans"/>
                <a:sym typeface="Public Sans"/>
              </a:rPr>
              <a:t>Load:</a:t>
            </a:r>
          </a:p>
          <a:p>
            <a:pPr marL="1061719" lvl="2" indent="-302260">
              <a:buFont typeface="Arial"/>
              <a:buChar char="•"/>
            </a:pPr>
            <a:r>
              <a:rPr lang="en-US" sz="2400" dirty="0">
                <a:solidFill>
                  <a:srgbClr val="2B2C30"/>
                </a:solidFill>
                <a:latin typeface="Public Sans"/>
                <a:ea typeface="Public Sans"/>
                <a:cs typeface="Public Sans"/>
                <a:sym typeface="Public Sans"/>
              </a:rPr>
              <a:t>Data is stored in S3 as a Parquet file with folder paths based on date (partitioned by date)</a:t>
            </a:r>
          </a:p>
          <a:p>
            <a:pPr marL="1061719" lvl="2" indent="-302260">
              <a:buFont typeface="Arial"/>
              <a:buChar char="•"/>
            </a:pPr>
            <a:r>
              <a:rPr lang="en-US" sz="2400" dirty="0">
                <a:solidFill>
                  <a:srgbClr val="2B2C30"/>
                </a:solidFill>
                <a:latin typeface="Public Sans"/>
                <a:ea typeface="Public Sans"/>
                <a:cs typeface="Public Sans"/>
                <a:sym typeface="Public Sans"/>
              </a:rPr>
              <a:t>Redshift COPY command is used to load data from S3 into the </a:t>
            </a:r>
            <a:r>
              <a:rPr lang="en-US" sz="2400" dirty="0" err="1">
                <a:solidFill>
                  <a:srgbClr val="2B2C30"/>
                </a:solidFill>
                <a:latin typeface="Public Sans"/>
                <a:ea typeface="Public Sans"/>
                <a:cs typeface="Public Sans"/>
                <a:sym typeface="Public Sans"/>
              </a:rPr>
              <a:t>rainfall_data</a:t>
            </a:r>
            <a:r>
              <a:rPr lang="en-US" sz="2400" dirty="0">
                <a:solidFill>
                  <a:srgbClr val="2B2C30"/>
                </a:solidFill>
                <a:latin typeface="Public Sans"/>
                <a:ea typeface="Public Sans"/>
                <a:cs typeface="Public Sans"/>
                <a:sym typeface="Public Sans"/>
              </a:rPr>
              <a:t> table</a:t>
            </a:r>
          </a:p>
          <a:p>
            <a:pPr marL="1061719" lvl="2" indent="-302260">
              <a:buFont typeface="Arial"/>
              <a:buChar char="•"/>
            </a:pPr>
            <a:endParaRPr lang="en-US" sz="2400" dirty="0">
              <a:solidFill>
                <a:srgbClr val="2B2C30"/>
              </a:solidFill>
              <a:latin typeface="Public Sans"/>
              <a:ea typeface="Public Sans"/>
              <a:cs typeface="Public Sans"/>
              <a:sym typeface="Public Sans"/>
            </a:endParaRPr>
          </a:p>
          <a:p>
            <a:pPr marL="302259" lvl="1"/>
            <a:r>
              <a:rPr lang="en-US" sz="2400" dirty="0">
                <a:solidFill>
                  <a:srgbClr val="2B2C30"/>
                </a:solidFill>
                <a:latin typeface="Public Sans"/>
                <a:ea typeface="Public Sans"/>
                <a:cs typeface="Public Sans"/>
                <a:sym typeface="Public Sans"/>
              </a:rPr>
              <a:t>This process enables efficient querying and scalable storage.</a:t>
            </a:r>
          </a:p>
        </p:txBody>
      </p:sp>
      <p:pic>
        <p:nvPicPr>
          <p:cNvPr id="8" name="Picture 7">
            <a:extLst>
              <a:ext uri="{FF2B5EF4-FFF2-40B4-BE49-F238E27FC236}">
                <a16:creationId xmlns:a16="http://schemas.microsoft.com/office/drawing/2014/main" id="{451EC9EE-BB26-E287-2B20-199B64281EA1}"/>
              </a:ext>
            </a:extLst>
          </p:cNvPr>
          <p:cNvPicPr>
            <a:picLocks noChangeAspect="1"/>
          </p:cNvPicPr>
          <p:nvPr/>
        </p:nvPicPr>
        <p:blipFill>
          <a:blip r:embed="rId2"/>
          <a:stretch>
            <a:fillRect/>
          </a:stretch>
        </p:blipFill>
        <p:spPr>
          <a:xfrm>
            <a:off x="10910076" y="279590"/>
            <a:ext cx="4274883" cy="3252998"/>
          </a:xfrm>
          <a:prstGeom prst="rect">
            <a:avLst/>
          </a:prstGeom>
        </p:spPr>
      </p:pic>
      <p:pic>
        <p:nvPicPr>
          <p:cNvPr id="9" name="Picture 8">
            <a:extLst>
              <a:ext uri="{FF2B5EF4-FFF2-40B4-BE49-F238E27FC236}">
                <a16:creationId xmlns:a16="http://schemas.microsoft.com/office/drawing/2014/main" id="{16CACF65-5A7F-5560-6E12-E9ADEC2AA42B}"/>
              </a:ext>
            </a:extLst>
          </p:cNvPr>
          <p:cNvPicPr>
            <a:picLocks noChangeAspect="1"/>
          </p:cNvPicPr>
          <p:nvPr/>
        </p:nvPicPr>
        <p:blipFill>
          <a:blip r:embed="rId3"/>
          <a:stretch>
            <a:fillRect/>
          </a:stretch>
        </p:blipFill>
        <p:spPr>
          <a:xfrm>
            <a:off x="13690091" y="3088376"/>
            <a:ext cx="4572000" cy="2055124"/>
          </a:xfrm>
          <a:prstGeom prst="rect">
            <a:avLst/>
          </a:prstGeom>
        </p:spPr>
      </p:pic>
      <p:pic>
        <p:nvPicPr>
          <p:cNvPr id="10" name="Picture 9">
            <a:extLst>
              <a:ext uri="{FF2B5EF4-FFF2-40B4-BE49-F238E27FC236}">
                <a16:creationId xmlns:a16="http://schemas.microsoft.com/office/drawing/2014/main" id="{23D6EA68-86B8-535A-86E1-9636FCF0EE2C}"/>
              </a:ext>
            </a:extLst>
          </p:cNvPr>
          <p:cNvPicPr>
            <a:picLocks noChangeAspect="1"/>
          </p:cNvPicPr>
          <p:nvPr/>
        </p:nvPicPr>
        <p:blipFill>
          <a:blip r:embed="rId4"/>
          <a:stretch>
            <a:fillRect/>
          </a:stretch>
        </p:blipFill>
        <p:spPr>
          <a:xfrm>
            <a:off x="13690091" y="5174673"/>
            <a:ext cx="4584054" cy="1936498"/>
          </a:xfrm>
          <a:prstGeom prst="rect">
            <a:avLst/>
          </a:prstGeom>
        </p:spPr>
      </p:pic>
      <p:pic>
        <p:nvPicPr>
          <p:cNvPr id="11" name="Picture 10">
            <a:extLst>
              <a:ext uri="{FF2B5EF4-FFF2-40B4-BE49-F238E27FC236}">
                <a16:creationId xmlns:a16="http://schemas.microsoft.com/office/drawing/2014/main" id="{F99876D4-575F-6483-741B-2B68BED6878F}"/>
              </a:ext>
            </a:extLst>
          </p:cNvPr>
          <p:cNvPicPr>
            <a:picLocks noChangeAspect="1"/>
          </p:cNvPicPr>
          <p:nvPr/>
        </p:nvPicPr>
        <p:blipFill>
          <a:blip r:embed="rId5"/>
          <a:stretch>
            <a:fillRect/>
          </a:stretch>
        </p:blipFill>
        <p:spPr>
          <a:xfrm>
            <a:off x="11028218" y="7046108"/>
            <a:ext cx="4038600" cy="3058613"/>
          </a:xfrm>
          <a:prstGeom prst="rect">
            <a:avLst/>
          </a:prstGeom>
        </p:spPr>
      </p:pic>
    </p:spTree>
    <p:extLst>
      <p:ext uri="{BB962C8B-B14F-4D97-AF65-F5344CB8AC3E}">
        <p14:creationId xmlns:p14="http://schemas.microsoft.com/office/powerpoint/2010/main" val="163426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B00F434F-EAEB-FBA0-3E51-2896AFDB10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D1C8371-6CAD-672C-BC42-7CF5FB68FF3A}"/>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Storage Strategy</a:t>
            </a:r>
          </a:p>
        </p:txBody>
      </p:sp>
      <p:sp>
        <p:nvSpPr>
          <p:cNvPr id="3" name="AutoShape 3">
            <a:extLst>
              <a:ext uri="{FF2B5EF4-FFF2-40B4-BE49-F238E27FC236}">
                <a16:creationId xmlns:a16="http://schemas.microsoft.com/office/drawing/2014/main" id="{CF3F6145-C503-4624-872A-E2A23F7848E8}"/>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C97AB306-DB22-C838-6795-E099F99C309F}"/>
              </a:ext>
            </a:extLst>
          </p:cNvPr>
          <p:cNvSpPr txBox="1"/>
          <p:nvPr/>
        </p:nvSpPr>
        <p:spPr>
          <a:xfrm>
            <a:off x="1028688" y="2122290"/>
            <a:ext cx="11163311" cy="7134197"/>
          </a:xfrm>
          <a:prstGeom prst="rect">
            <a:avLst/>
          </a:prstGeom>
        </p:spPr>
        <p:txBody>
          <a:bodyPr wrap="square" lIns="0" tIns="0" rIns="0" bIns="0" rtlCol="0" anchor="t">
            <a:spAutoFit/>
          </a:bodyPr>
          <a:lstStyle/>
          <a:p>
            <a:pPr marL="302259" lvl="1" algn="l">
              <a:lnSpc>
                <a:spcPct val="150000"/>
              </a:lnSpc>
            </a:pPr>
            <a:r>
              <a:rPr lang="en-US" sz="2400" dirty="0">
                <a:solidFill>
                  <a:srgbClr val="2B2C30"/>
                </a:solidFill>
                <a:latin typeface="Public Sans"/>
                <a:ea typeface="Public Sans"/>
                <a:cs typeface="Public Sans"/>
                <a:sym typeface="Public Sans"/>
              </a:rPr>
              <a:t>Although the dataset is relatively small, the use of S3 and Parquet format is a forward-looking design choice for scalability:</a:t>
            </a:r>
          </a:p>
          <a:p>
            <a:pPr marL="302259" lvl="1" algn="l">
              <a:lnSpc>
                <a:spcPct val="150000"/>
              </a:lnSpc>
            </a:pPr>
            <a:endParaRPr lang="en-US" sz="2400" dirty="0">
              <a:solidFill>
                <a:srgbClr val="2B2C30"/>
              </a:solidFill>
              <a:latin typeface="Public Sans"/>
              <a:ea typeface="Public Sans"/>
              <a:cs typeface="Public Sans"/>
              <a:sym typeface="Public Sans"/>
            </a:endParaRP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Parquet Format: Columnar storage reduces I/O and improves performance for analytical queries</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Partitioning: Data is stored in date-based folders which allows selective loading and reduces scan time</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AWS S3: Durable and cost-effective object storage</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Redshift: Centralized data warehouse that supports SQL querying and BI integration</a:t>
            </a:r>
          </a:p>
          <a:p>
            <a:pPr marL="604519" lvl="1" indent="-302260" algn="l">
              <a:lnSpc>
                <a:spcPct val="150000"/>
              </a:lnSpc>
              <a:buFont typeface="Arial"/>
              <a:buChar char="•"/>
            </a:pPr>
            <a:endParaRPr lang="en-US" sz="2400" dirty="0">
              <a:solidFill>
                <a:srgbClr val="2B2C30"/>
              </a:solidFill>
              <a:latin typeface="Public Sans"/>
              <a:ea typeface="Public Sans"/>
              <a:cs typeface="Public Sans"/>
              <a:sym typeface="Public Sans"/>
            </a:endParaRPr>
          </a:p>
          <a:p>
            <a:pPr marL="302259" lvl="1" algn="l">
              <a:lnSpc>
                <a:spcPct val="150000"/>
              </a:lnSpc>
            </a:pPr>
            <a:r>
              <a:rPr lang="en-US" sz="2400" dirty="0">
                <a:solidFill>
                  <a:srgbClr val="2B2C30"/>
                </a:solidFill>
                <a:latin typeface="Public Sans"/>
                <a:ea typeface="Public Sans"/>
                <a:cs typeface="Public Sans"/>
                <a:sym typeface="Public Sans"/>
              </a:rPr>
              <a:t>These design decisions align with data engineering best practices and facilitate growth.</a:t>
            </a:r>
          </a:p>
        </p:txBody>
      </p:sp>
      <p:pic>
        <p:nvPicPr>
          <p:cNvPr id="7" name="Picture 6">
            <a:extLst>
              <a:ext uri="{FF2B5EF4-FFF2-40B4-BE49-F238E27FC236}">
                <a16:creationId xmlns:a16="http://schemas.microsoft.com/office/drawing/2014/main" id="{C5232B91-AEE7-D01E-1067-C03AB6B5D05C}"/>
              </a:ext>
            </a:extLst>
          </p:cNvPr>
          <p:cNvPicPr>
            <a:picLocks noChangeAspect="1"/>
          </p:cNvPicPr>
          <p:nvPr/>
        </p:nvPicPr>
        <p:blipFill>
          <a:blip r:embed="rId2"/>
          <a:stretch>
            <a:fillRect/>
          </a:stretch>
        </p:blipFill>
        <p:spPr>
          <a:xfrm>
            <a:off x="13002491" y="702322"/>
            <a:ext cx="4234980" cy="2651592"/>
          </a:xfrm>
          <a:prstGeom prst="rect">
            <a:avLst/>
          </a:prstGeom>
        </p:spPr>
      </p:pic>
      <p:pic>
        <p:nvPicPr>
          <p:cNvPr id="8" name="Picture 7">
            <a:extLst>
              <a:ext uri="{FF2B5EF4-FFF2-40B4-BE49-F238E27FC236}">
                <a16:creationId xmlns:a16="http://schemas.microsoft.com/office/drawing/2014/main" id="{287F5997-AA58-F2C8-8E2F-C9BEB39867FE}"/>
              </a:ext>
            </a:extLst>
          </p:cNvPr>
          <p:cNvPicPr>
            <a:picLocks noChangeAspect="1"/>
          </p:cNvPicPr>
          <p:nvPr/>
        </p:nvPicPr>
        <p:blipFill>
          <a:blip r:embed="rId3"/>
          <a:stretch>
            <a:fillRect/>
          </a:stretch>
        </p:blipFill>
        <p:spPr>
          <a:xfrm>
            <a:off x="13052017" y="4066081"/>
            <a:ext cx="4234981" cy="2677619"/>
          </a:xfrm>
          <a:prstGeom prst="rect">
            <a:avLst/>
          </a:prstGeom>
        </p:spPr>
      </p:pic>
      <p:sp>
        <p:nvSpPr>
          <p:cNvPr id="9" name="TextBox 4">
            <a:extLst>
              <a:ext uri="{FF2B5EF4-FFF2-40B4-BE49-F238E27FC236}">
                <a16:creationId xmlns:a16="http://schemas.microsoft.com/office/drawing/2014/main" id="{6371992E-5B70-2D9D-462C-2BD4ECDE44C4}"/>
              </a:ext>
            </a:extLst>
          </p:cNvPr>
          <p:cNvSpPr txBox="1"/>
          <p:nvPr/>
        </p:nvSpPr>
        <p:spPr>
          <a:xfrm>
            <a:off x="12621491" y="109132"/>
            <a:ext cx="1676400" cy="486223"/>
          </a:xfrm>
          <a:prstGeom prst="rect">
            <a:avLst/>
          </a:prstGeom>
        </p:spPr>
        <p:txBody>
          <a:bodyPr wrap="square" lIns="0" tIns="0" rIns="0" bIns="0" rtlCol="0" anchor="t">
            <a:spAutoFit/>
          </a:bodyPr>
          <a:lstStyle/>
          <a:p>
            <a:pPr marL="302259" lvl="1" algn="l">
              <a:lnSpc>
                <a:spcPct val="150000"/>
              </a:lnSpc>
            </a:pPr>
            <a:r>
              <a:rPr lang="en-US" sz="2400" b="1" u="sng" dirty="0">
                <a:solidFill>
                  <a:srgbClr val="2B2C30"/>
                </a:solidFill>
                <a:latin typeface="Public Sans"/>
                <a:ea typeface="Public Sans"/>
                <a:cs typeface="Public Sans"/>
                <a:sym typeface="Public Sans"/>
              </a:rPr>
              <a:t>AWS S3</a:t>
            </a:r>
          </a:p>
        </p:txBody>
      </p:sp>
      <p:sp>
        <p:nvSpPr>
          <p:cNvPr id="10" name="TextBox 4">
            <a:extLst>
              <a:ext uri="{FF2B5EF4-FFF2-40B4-BE49-F238E27FC236}">
                <a16:creationId xmlns:a16="http://schemas.microsoft.com/office/drawing/2014/main" id="{FEFCA364-EB59-73AA-34E4-CF41B73C7C69}"/>
              </a:ext>
            </a:extLst>
          </p:cNvPr>
          <p:cNvSpPr txBox="1"/>
          <p:nvPr/>
        </p:nvSpPr>
        <p:spPr>
          <a:xfrm>
            <a:off x="12671017" y="3424961"/>
            <a:ext cx="3124200" cy="486223"/>
          </a:xfrm>
          <a:prstGeom prst="rect">
            <a:avLst/>
          </a:prstGeom>
        </p:spPr>
        <p:txBody>
          <a:bodyPr wrap="square" lIns="0" tIns="0" rIns="0" bIns="0" rtlCol="0" anchor="t">
            <a:spAutoFit/>
          </a:bodyPr>
          <a:lstStyle/>
          <a:p>
            <a:pPr marL="302259" lvl="1" algn="l">
              <a:lnSpc>
                <a:spcPct val="150000"/>
              </a:lnSpc>
            </a:pPr>
            <a:r>
              <a:rPr lang="en-US" sz="2400" b="1" u="sng" dirty="0">
                <a:solidFill>
                  <a:srgbClr val="2B2C30"/>
                </a:solidFill>
                <a:latin typeface="Public Sans"/>
                <a:ea typeface="Public Sans"/>
                <a:cs typeface="Public Sans"/>
                <a:sym typeface="Public Sans"/>
              </a:rPr>
              <a:t>AWS Crawler</a:t>
            </a:r>
          </a:p>
        </p:txBody>
      </p:sp>
      <p:pic>
        <p:nvPicPr>
          <p:cNvPr id="11" name="Picture 10">
            <a:extLst>
              <a:ext uri="{FF2B5EF4-FFF2-40B4-BE49-F238E27FC236}">
                <a16:creationId xmlns:a16="http://schemas.microsoft.com/office/drawing/2014/main" id="{3EEFEA1C-6AE5-8489-E141-1A2DBABD3D7E}"/>
              </a:ext>
            </a:extLst>
          </p:cNvPr>
          <p:cNvPicPr>
            <a:picLocks noChangeAspect="1"/>
          </p:cNvPicPr>
          <p:nvPr/>
        </p:nvPicPr>
        <p:blipFill>
          <a:blip r:embed="rId4"/>
          <a:stretch>
            <a:fillRect/>
          </a:stretch>
        </p:blipFill>
        <p:spPr>
          <a:xfrm>
            <a:off x="13094617" y="7434072"/>
            <a:ext cx="4207271" cy="2705696"/>
          </a:xfrm>
          <a:prstGeom prst="rect">
            <a:avLst/>
          </a:prstGeom>
        </p:spPr>
      </p:pic>
      <p:sp>
        <p:nvSpPr>
          <p:cNvPr id="15" name="TextBox 4">
            <a:extLst>
              <a:ext uri="{FF2B5EF4-FFF2-40B4-BE49-F238E27FC236}">
                <a16:creationId xmlns:a16="http://schemas.microsoft.com/office/drawing/2014/main" id="{FEF53991-3742-FA8F-8CB2-9D1BE824B5DB}"/>
              </a:ext>
            </a:extLst>
          </p:cNvPr>
          <p:cNvSpPr txBox="1"/>
          <p:nvPr/>
        </p:nvSpPr>
        <p:spPr>
          <a:xfrm>
            <a:off x="12664090" y="6809687"/>
            <a:ext cx="3124200" cy="486223"/>
          </a:xfrm>
          <a:prstGeom prst="rect">
            <a:avLst/>
          </a:prstGeom>
        </p:spPr>
        <p:txBody>
          <a:bodyPr wrap="square" lIns="0" tIns="0" rIns="0" bIns="0" rtlCol="0" anchor="t">
            <a:spAutoFit/>
          </a:bodyPr>
          <a:lstStyle/>
          <a:p>
            <a:pPr marL="302259" lvl="1" algn="l">
              <a:lnSpc>
                <a:spcPct val="150000"/>
              </a:lnSpc>
            </a:pPr>
            <a:r>
              <a:rPr lang="en-US" sz="2400" b="1" u="sng" dirty="0">
                <a:solidFill>
                  <a:srgbClr val="2B2C30"/>
                </a:solidFill>
                <a:latin typeface="Public Sans"/>
                <a:ea typeface="Public Sans"/>
                <a:cs typeface="Public Sans"/>
                <a:sym typeface="Public Sans"/>
              </a:rPr>
              <a:t>AWS Redshift</a:t>
            </a:r>
          </a:p>
        </p:txBody>
      </p:sp>
    </p:spTree>
    <p:extLst>
      <p:ext uri="{BB962C8B-B14F-4D97-AF65-F5344CB8AC3E}">
        <p14:creationId xmlns:p14="http://schemas.microsoft.com/office/powerpoint/2010/main" val="397971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C8DAD604-56C9-8458-9ECE-E063D867CF0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373923-3405-B1BD-BDEA-5483C964FF7D}"/>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Airflow Orchestration</a:t>
            </a:r>
          </a:p>
        </p:txBody>
      </p:sp>
      <p:sp>
        <p:nvSpPr>
          <p:cNvPr id="3" name="AutoShape 3">
            <a:extLst>
              <a:ext uri="{FF2B5EF4-FFF2-40B4-BE49-F238E27FC236}">
                <a16:creationId xmlns:a16="http://schemas.microsoft.com/office/drawing/2014/main" id="{249576FA-4C84-99C6-57E9-F8F5B8811CF7}"/>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0AE73BF6-0148-1A87-6F46-FFCFA6E20290}"/>
              </a:ext>
            </a:extLst>
          </p:cNvPr>
          <p:cNvSpPr txBox="1"/>
          <p:nvPr/>
        </p:nvSpPr>
        <p:spPr>
          <a:xfrm>
            <a:off x="1028689" y="2122290"/>
            <a:ext cx="7877184" cy="6026201"/>
          </a:xfrm>
          <a:prstGeom prst="rect">
            <a:avLst/>
          </a:prstGeom>
        </p:spPr>
        <p:txBody>
          <a:bodyPr lIns="0" tIns="0" rIns="0" bIns="0" rtlCol="0" anchor="t">
            <a:spAutoFit/>
          </a:bodyPr>
          <a:lstStyle/>
          <a:p>
            <a:pPr marL="302259" lvl="1" algn="l">
              <a:lnSpc>
                <a:spcPct val="150000"/>
              </a:lnSpc>
            </a:pPr>
            <a:r>
              <a:rPr lang="en-US" sz="2400" dirty="0">
                <a:solidFill>
                  <a:srgbClr val="2B2C30"/>
                </a:solidFill>
                <a:latin typeface="Public Sans"/>
                <a:ea typeface="Public Sans"/>
                <a:cs typeface="Public Sans"/>
                <a:sym typeface="Public Sans"/>
              </a:rPr>
              <a:t>Apache Airflow is used to schedule the ETL process. The DAG is defined to run every 5 minutes to simulate near real-time data updates:</a:t>
            </a:r>
          </a:p>
          <a:p>
            <a:pPr marL="302259" lvl="1" algn="l">
              <a:lnSpc>
                <a:spcPct val="150000"/>
              </a:lnSpc>
            </a:pPr>
            <a:endParaRPr lang="en-US" sz="2400" dirty="0">
              <a:solidFill>
                <a:srgbClr val="2B2C30"/>
              </a:solidFill>
              <a:latin typeface="Public Sans"/>
              <a:ea typeface="Public Sans"/>
              <a:cs typeface="Public Sans"/>
              <a:sym typeface="Public Sans"/>
            </a:endParaRP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Task: </a:t>
            </a:r>
            <a:r>
              <a:rPr lang="en-US" sz="2400" dirty="0" err="1">
                <a:solidFill>
                  <a:srgbClr val="2B2C30"/>
                </a:solidFill>
                <a:latin typeface="Public Sans"/>
                <a:ea typeface="Public Sans"/>
                <a:cs typeface="Public Sans"/>
                <a:sym typeface="Public Sans"/>
              </a:rPr>
              <a:t>run_rainfall_etl</a:t>
            </a:r>
            <a:r>
              <a:rPr lang="en-US" sz="2400" dirty="0">
                <a:solidFill>
                  <a:srgbClr val="2B2C30"/>
                </a:solidFill>
                <a:latin typeface="Public Sans"/>
                <a:ea typeface="Public Sans"/>
                <a:cs typeface="Public Sans"/>
                <a:sym typeface="Public Sans"/>
              </a:rPr>
              <a:t> invokes the ETL Python script</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Environment: Airflow is run in standalone mode locally</a:t>
            </a:r>
          </a:p>
          <a:p>
            <a:pPr marL="302259" lvl="1" algn="l">
              <a:lnSpc>
                <a:spcPct val="150000"/>
              </a:lnSpc>
            </a:pPr>
            <a:endParaRPr lang="en-US" sz="2400" dirty="0">
              <a:solidFill>
                <a:srgbClr val="2B2C30"/>
              </a:solidFill>
              <a:latin typeface="Public Sans"/>
              <a:ea typeface="Public Sans"/>
              <a:cs typeface="Public Sans"/>
              <a:sym typeface="Public Sans"/>
            </a:endParaRPr>
          </a:p>
          <a:p>
            <a:pPr marL="302259" lvl="1" algn="l">
              <a:lnSpc>
                <a:spcPct val="150000"/>
              </a:lnSpc>
            </a:pPr>
            <a:r>
              <a:rPr lang="en-US" sz="2400" dirty="0">
                <a:solidFill>
                  <a:srgbClr val="2B2C30"/>
                </a:solidFill>
                <a:latin typeface="Public Sans"/>
                <a:ea typeface="Public Sans"/>
                <a:cs typeface="Public Sans"/>
                <a:sym typeface="Public Sans"/>
              </a:rPr>
              <a:t>Using Airflow promotes maintainability, observability, and flexibility in managing workflow dependencies.</a:t>
            </a:r>
          </a:p>
        </p:txBody>
      </p:sp>
      <p:pic>
        <p:nvPicPr>
          <p:cNvPr id="5" name="Picture 4">
            <a:extLst>
              <a:ext uri="{FF2B5EF4-FFF2-40B4-BE49-F238E27FC236}">
                <a16:creationId xmlns:a16="http://schemas.microsoft.com/office/drawing/2014/main" id="{A9E030A0-EC9D-0B7A-76C9-F7DB05F5363B}"/>
              </a:ext>
            </a:extLst>
          </p:cNvPr>
          <p:cNvPicPr>
            <a:picLocks noChangeAspect="1"/>
          </p:cNvPicPr>
          <p:nvPr/>
        </p:nvPicPr>
        <p:blipFill>
          <a:blip r:embed="rId2"/>
          <a:stretch>
            <a:fillRect/>
          </a:stretch>
        </p:blipFill>
        <p:spPr>
          <a:xfrm>
            <a:off x="9906000" y="2141973"/>
            <a:ext cx="5580323" cy="5017964"/>
          </a:xfrm>
          <a:prstGeom prst="rect">
            <a:avLst/>
          </a:prstGeom>
        </p:spPr>
      </p:pic>
    </p:spTree>
    <p:extLst>
      <p:ext uri="{BB962C8B-B14F-4D97-AF65-F5344CB8AC3E}">
        <p14:creationId xmlns:p14="http://schemas.microsoft.com/office/powerpoint/2010/main" val="198279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14F5E810-0BD0-5BF6-C12D-FBBD7E39918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8A43ABF-AAF2-0469-C6BB-08E85B95A2B9}"/>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Data Visualization with </a:t>
            </a:r>
            <a:r>
              <a:rPr lang="en-US" sz="3714" b="1" spc="843" dirty="0" err="1">
                <a:solidFill>
                  <a:srgbClr val="2B2C30"/>
                </a:solidFill>
                <a:latin typeface="Public Sans Bold"/>
                <a:ea typeface="Public Sans Bold"/>
                <a:cs typeface="Public Sans Bold"/>
                <a:sym typeface="Public Sans Bold"/>
              </a:rPr>
              <a:t>Metabase</a:t>
            </a:r>
            <a:r>
              <a:rPr lang="en-US" sz="3714" b="1" spc="843" dirty="0">
                <a:solidFill>
                  <a:srgbClr val="2B2C30"/>
                </a:solidFill>
                <a:latin typeface="Public Sans Bold"/>
                <a:ea typeface="Public Sans Bold"/>
                <a:cs typeface="Public Sans Bold"/>
                <a:sym typeface="Public Sans Bold"/>
              </a:rPr>
              <a:t> (Docker)</a:t>
            </a:r>
          </a:p>
        </p:txBody>
      </p:sp>
      <p:sp>
        <p:nvSpPr>
          <p:cNvPr id="3" name="AutoShape 3">
            <a:extLst>
              <a:ext uri="{FF2B5EF4-FFF2-40B4-BE49-F238E27FC236}">
                <a16:creationId xmlns:a16="http://schemas.microsoft.com/office/drawing/2014/main" id="{312D6801-9CF9-CE27-C163-3BF2738519D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33018962-B6E9-361D-0505-C5AB1A702CBF}"/>
              </a:ext>
            </a:extLst>
          </p:cNvPr>
          <p:cNvSpPr txBox="1"/>
          <p:nvPr/>
        </p:nvSpPr>
        <p:spPr>
          <a:xfrm>
            <a:off x="1028689" y="2122290"/>
            <a:ext cx="7877184" cy="7705123"/>
          </a:xfrm>
          <a:prstGeom prst="rect">
            <a:avLst/>
          </a:prstGeom>
        </p:spPr>
        <p:txBody>
          <a:bodyPr lIns="0" tIns="0" rIns="0" bIns="0" rtlCol="0" anchor="t">
            <a:spAutoFit/>
          </a:bodyPr>
          <a:lstStyle/>
          <a:p>
            <a:pPr marL="302259" lvl="1" algn="l">
              <a:lnSpc>
                <a:spcPct val="150000"/>
              </a:lnSpc>
            </a:pPr>
            <a:r>
              <a:rPr lang="en-US" sz="2400" dirty="0" err="1">
                <a:solidFill>
                  <a:srgbClr val="2B2C30"/>
                </a:solidFill>
                <a:latin typeface="Public Sans"/>
                <a:ea typeface="Public Sans"/>
                <a:cs typeface="Public Sans"/>
                <a:sym typeface="Public Sans"/>
              </a:rPr>
              <a:t>Metabase</a:t>
            </a:r>
            <a:r>
              <a:rPr lang="en-US" sz="2400" dirty="0">
                <a:solidFill>
                  <a:srgbClr val="2B2C30"/>
                </a:solidFill>
                <a:latin typeface="Public Sans"/>
                <a:ea typeface="Public Sans"/>
                <a:cs typeface="Public Sans"/>
                <a:sym typeface="Public Sans"/>
              </a:rPr>
              <a:t> was deployed locally via Docker and connected to Redshift for BI reporting. Four main charts were developed:</a:t>
            </a:r>
          </a:p>
          <a:p>
            <a:pPr marL="302259" lvl="1" algn="l">
              <a:lnSpc>
                <a:spcPct val="150000"/>
              </a:lnSpc>
            </a:pPr>
            <a:endParaRPr lang="en-US" sz="2400" dirty="0">
              <a:solidFill>
                <a:srgbClr val="2B2C30"/>
              </a:solidFill>
              <a:latin typeface="Public Sans"/>
              <a:ea typeface="Public Sans"/>
              <a:cs typeface="Public Sans"/>
              <a:sym typeface="Public Sans"/>
            </a:endParaRPr>
          </a:p>
          <a:p>
            <a:pPr marL="759459" lvl="1" indent="-457200" algn="l">
              <a:lnSpc>
                <a:spcPct val="150000"/>
              </a:lnSpc>
              <a:buFont typeface="+mj-lt"/>
              <a:buAutoNum type="arabicPeriod"/>
            </a:pPr>
            <a:r>
              <a:rPr lang="en-US" sz="2400" dirty="0">
                <a:solidFill>
                  <a:srgbClr val="2B2C30"/>
                </a:solidFill>
                <a:latin typeface="Public Sans"/>
                <a:ea typeface="Public Sans"/>
                <a:cs typeface="Public Sans"/>
                <a:sym typeface="Public Sans"/>
              </a:rPr>
              <a:t>Rainfall Map with Pins: Displays rainfall intensity and location on a map using latitude/longitude.</a:t>
            </a:r>
          </a:p>
          <a:p>
            <a:pPr marL="759459" lvl="1" indent="-457200" algn="l">
              <a:lnSpc>
                <a:spcPct val="150000"/>
              </a:lnSpc>
              <a:buFont typeface="+mj-lt"/>
              <a:buAutoNum type="arabicPeriod"/>
            </a:pPr>
            <a:r>
              <a:rPr lang="en-US" sz="2400" dirty="0">
                <a:solidFill>
                  <a:srgbClr val="2B2C30"/>
                </a:solidFill>
                <a:latin typeface="Public Sans"/>
                <a:ea typeface="Public Sans"/>
                <a:cs typeface="Public Sans"/>
                <a:sym typeface="Public Sans"/>
              </a:rPr>
              <a:t>Top 10 Areas by Rainfall</a:t>
            </a:r>
          </a:p>
          <a:p>
            <a:pPr marL="759459" lvl="1" indent="-457200" algn="l">
              <a:lnSpc>
                <a:spcPct val="150000"/>
              </a:lnSpc>
              <a:buFont typeface="+mj-lt"/>
              <a:buAutoNum type="arabicPeriod"/>
            </a:pPr>
            <a:r>
              <a:rPr lang="en-US" sz="2400" dirty="0">
                <a:solidFill>
                  <a:srgbClr val="2B2C30"/>
                </a:solidFill>
                <a:latin typeface="Public Sans"/>
                <a:ea typeface="Public Sans"/>
                <a:cs typeface="Public Sans"/>
                <a:sym typeface="Public Sans"/>
              </a:rPr>
              <a:t>Lowest 10 Areas by Rainfall</a:t>
            </a:r>
          </a:p>
          <a:p>
            <a:pPr marL="759459" lvl="1" indent="-457200" algn="l">
              <a:lnSpc>
                <a:spcPct val="150000"/>
              </a:lnSpc>
              <a:buFont typeface="+mj-lt"/>
              <a:buAutoNum type="arabicPeriod"/>
            </a:pPr>
            <a:r>
              <a:rPr lang="en-US" sz="2400" dirty="0">
                <a:solidFill>
                  <a:srgbClr val="2B2C30"/>
                </a:solidFill>
                <a:latin typeface="Public Sans"/>
                <a:ea typeface="Public Sans"/>
                <a:cs typeface="Public Sans"/>
                <a:sym typeface="Public Sans"/>
              </a:rPr>
              <a:t>Hourly Rainfall Distribution with Filter: Allows users to select a specific hour from a dropdown and view rainfall distribution.</a:t>
            </a:r>
          </a:p>
          <a:p>
            <a:pPr marL="759459" lvl="1" indent="-457200" algn="l">
              <a:lnSpc>
                <a:spcPct val="150000"/>
              </a:lnSpc>
              <a:buFont typeface="+mj-lt"/>
              <a:buAutoNum type="arabicPeriod"/>
            </a:pPr>
            <a:endParaRPr lang="en-US" dirty="0">
              <a:solidFill>
                <a:srgbClr val="2B2C30"/>
              </a:solidFill>
              <a:latin typeface="Public Sans"/>
              <a:ea typeface="Public Sans"/>
              <a:cs typeface="Public Sans"/>
              <a:sym typeface="Public Sans"/>
            </a:endParaRPr>
          </a:p>
          <a:p>
            <a:pPr marL="302259" lvl="1" algn="l">
              <a:lnSpc>
                <a:spcPct val="150000"/>
              </a:lnSpc>
            </a:pPr>
            <a:r>
              <a:rPr lang="en-US" dirty="0">
                <a:solidFill>
                  <a:srgbClr val="2B2C30"/>
                </a:solidFill>
                <a:latin typeface="Public Sans"/>
                <a:ea typeface="Public Sans"/>
                <a:cs typeface="Public Sans"/>
                <a:sym typeface="Public Sans"/>
              </a:rPr>
              <a:t>* I chose to use </a:t>
            </a:r>
            <a:r>
              <a:rPr lang="en-US" dirty="0" err="1">
                <a:solidFill>
                  <a:srgbClr val="2B2C30"/>
                </a:solidFill>
                <a:latin typeface="Public Sans"/>
                <a:ea typeface="Public Sans"/>
                <a:cs typeface="Public Sans"/>
                <a:sym typeface="Public Sans"/>
              </a:rPr>
              <a:t>Metabase</a:t>
            </a:r>
            <a:r>
              <a:rPr lang="en-US" dirty="0">
                <a:solidFill>
                  <a:srgbClr val="2B2C30"/>
                </a:solidFill>
                <a:latin typeface="Public Sans"/>
                <a:ea typeface="Public Sans"/>
                <a:cs typeface="Public Sans"/>
                <a:sym typeface="Public Sans"/>
              </a:rPr>
              <a:t> for this project because Tableau’s free version does not support connections to cloud databases like AWS Redshift. </a:t>
            </a:r>
            <a:endParaRPr lang="en-US" sz="2400" dirty="0">
              <a:solidFill>
                <a:srgbClr val="2B2C30"/>
              </a:solidFill>
              <a:latin typeface="Public Sans"/>
              <a:ea typeface="Public Sans"/>
              <a:cs typeface="Public Sans"/>
              <a:sym typeface="Public Sans"/>
            </a:endParaRPr>
          </a:p>
        </p:txBody>
      </p:sp>
      <p:pic>
        <p:nvPicPr>
          <p:cNvPr id="5" name="Picture 4">
            <a:extLst>
              <a:ext uri="{FF2B5EF4-FFF2-40B4-BE49-F238E27FC236}">
                <a16:creationId xmlns:a16="http://schemas.microsoft.com/office/drawing/2014/main" id="{4AC6EE24-F71E-2880-89D8-313A098C1A6C}"/>
              </a:ext>
            </a:extLst>
          </p:cNvPr>
          <p:cNvPicPr>
            <a:picLocks noChangeAspect="1"/>
          </p:cNvPicPr>
          <p:nvPr/>
        </p:nvPicPr>
        <p:blipFill>
          <a:blip r:embed="rId2"/>
          <a:stretch>
            <a:fillRect/>
          </a:stretch>
        </p:blipFill>
        <p:spPr>
          <a:xfrm>
            <a:off x="9382129" y="1997075"/>
            <a:ext cx="3895727" cy="2208504"/>
          </a:xfrm>
          <a:prstGeom prst="rect">
            <a:avLst/>
          </a:prstGeom>
        </p:spPr>
      </p:pic>
      <p:grpSp>
        <p:nvGrpSpPr>
          <p:cNvPr id="9" name="Group 8">
            <a:extLst>
              <a:ext uri="{FF2B5EF4-FFF2-40B4-BE49-F238E27FC236}">
                <a16:creationId xmlns:a16="http://schemas.microsoft.com/office/drawing/2014/main" id="{16CBE2C2-5B35-5DB6-FF97-792F31D1BE0F}"/>
              </a:ext>
            </a:extLst>
          </p:cNvPr>
          <p:cNvGrpSpPr/>
          <p:nvPr/>
        </p:nvGrpSpPr>
        <p:grpSpPr>
          <a:xfrm>
            <a:off x="12573000" y="3848100"/>
            <a:ext cx="5116401" cy="5880389"/>
            <a:chOff x="5235971" y="3096936"/>
            <a:chExt cx="7794229" cy="8236058"/>
          </a:xfrm>
        </p:grpSpPr>
        <p:pic>
          <p:nvPicPr>
            <p:cNvPr id="7" name="Picture 6">
              <a:extLst>
                <a:ext uri="{FF2B5EF4-FFF2-40B4-BE49-F238E27FC236}">
                  <a16:creationId xmlns:a16="http://schemas.microsoft.com/office/drawing/2014/main" id="{B95F1467-A14C-776B-822F-31B76EBE623C}"/>
                </a:ext>
              </a:extLst>
            </p:cNvPr>
            <p:cNvPicPr>
              <a:picLocks noChangeAspect="1"/>
            </p:cNvPicPr>
            <p:nvPr/>
          </p:nvPicPr>
          <p:blipFill>
            <a:blip r:embed="rId3"/>
            <a:stretch>
              <a:fillRect/>
            </a:stretch>
          </p:blipFill>
          <p:spPr>
            <a:xfrm>
              <a:off x="5257800" y="3096936"/>
              <a:ext cx="7772400" cy="4093127"/>
            </a:xfrm>
            <a:prstGeom prst="rect">
              <a:avLst/>
            </a:prstGeom>
          </p:spPr>
        </p:pic>
        <p:pic>
          <p:nvPicPr>
            <p:cNvPr id="8" name="Picture 7">
              <a:extLst>
                <a:ext uri="{FF2B5EF4-FFF2-40B4-BE49-F238E27FC236}">
                  <a16:creationId xmlns:a16="http://schemas.microsoft.com/office/drawing/2014/main" id="{062CA779-D8C3-2EF0-69C6-82F4B3A5E0C1}"/>
                </a:ext>
              </a:extLst>
            </p:cNvPr>
            <p:cNvPicPr>
              <a:picLocks noChangeAspect="1"/>
            </p:cNvPicPr>
            <p:nvPr/>
          </p:nvPicPr>
          <p:blipFill>
            <a:blip r:embed="rId4"/>
            <a:stretch>
              <a:fillRect/>
            </a:stretch>
          </p:blipFill>
          <p:spPr>
            <a:xfrm>
              <a:off x="5235971" y="7190063"/>
              <a:ext cx="7772400" cy="4142931"/>
            </a:xfrm>
            <a:prstGeom prst="rect">
              <a:avLst/>
            </a:prstGeom>
          </p:spPr>
        </p:pic>
      </p:grpSp>
    </p:spTree>
    <p:extLst>
      <p:ext uri="{BB962C8B-B14F-4D97-AF65-F5344CB8AC3E}">
        <p14:creationId xmlns:p14="http://schemas.microsoft.com/office/powerpoint/2010/main" val="1952723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019B95FD-1BBF-008E-86E5-C5B8A7E02B7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06AA282-E62E-DDFF-EF0E-2E2B074F734A}"/>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Alerting Strategy</a:t>
            </a:r>
          </a:p>
        </p:txBody>
      </p:sp>
      <p:sp>
        <p:nvSpPr>
          <p:cNvPr id="3" name="AutoShape 3">
            <a:extLst>
              <a:ext uri="{FF2B5EF4-FFF2-40B4-BE49-F238E27FC236}">
                <a16:creationId xmlns:a16="http://schemas.microsoft.com/office/drawing/2014/main" id="{853C0BE5-9229-3D07-732C-A0BF7927D21B}"/>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99DC3593-C070-1F80-1F19-BB1E99A9F9FA}"/>
              </a:ext>
            </a:extLst>
          </p:cNvPr>
          <p:cNvSpPr txBox="1"/>
          <p:nvPr/>
        </p:nvSpPr>
        <p:spPr>
          <a:xfrm>
            <a:off x="1028688" y="2122290"/>
            <a:ext cx="11163312" cy="7688195"/>
          </a:xfrm>
          <a:prstGeom prst="rect">
            <a:avLst/>
          </a:prstGeom>
        </p:spPr>
        <p:txBody>
          <a:bodyPr wrap="square" lIns="0" tIns="0" rIns="0" bIns="0" rtlCol="0" anchor="t">
            <a:spAutoFit/>
          </a:bodyPr>
          <a:lstStyle/>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While not fully implemented due to AWS resource limitations, the alerting mechanism is designed to:</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Compare current readings against monthly average rainfall.</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Trigger notifications (e.g., email or SNS alert) when threshold is breached.</a:t>
            </a:r>
          </a:p>
          <a:p>
            <a:pPr marL="759459" lvl="2">
              <a:lnSpc>
                <a:spcPct val="150000"/>
              </a:lnSpc>
            </a:pPr>
            <a:endParaRPr lang="en-US" sz="2400" dirty="0">
              <a:solidFill>
                <a:srgbClr val="2B2C30"/>
              </a:solidFill>
              <a:latin typeface="Public Sans"/>
              <a:ea typeface="Public Sans"/>
              <a:cs typeface="Public Sans"/>
              <a:sym typeface="Public Sans"/>
            </a:endParaRP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An alternative way to implement the alert mechanism is by enhancing the existing Python ETL script that runs in Airflow. Each time new data is ingested, the script can immediately compare the latest rainfall value against the monthly average and trigger an alert if it exceeds the threshold.</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This can be further improved using tools like AWS SNS (Simple Notification Service) or Slack API to send real-time notifications.</a:t>
            </a:r>
          </a:p>
          <a:p>
            <a:pPr marL="1061719" lvl="2" indent="-302260">
              <a:lnSpc>
                <a:spcPct val="150000"/>
              </a:lnSpc>
              <a:buFont typeface="Arial"/>
              <a:buChar char="•"/>
            </a:pPr>
            <a:endParaRPr lang="en-US" sz="2400" dirty="0">
              <a:solidFill>
                <a:srgbClr val="2B2C30"/>
              </a:solidFill>
              <a:latin typeface="Public Sans"/>
              <a:ea typeface="Public Sans"/>
              <a:cs typeface="Public Sans"/>
              <a:sym typeface="Public Sans"/>
            </a:endParaRPr>
          </a:p>
        </p:txBody>
      </p:sp>
    </p:spTree>
    <p:extLst>
      <p:ext uri="{BB962C8B-B14F-4D97-AF65-F5344CB8AC3E}">
        <p14:creationId xmlns:p14="http://schemas.microsoft.com/office/powerpoint/2010/main" val="408547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8942391D-4453-2249-1E05-51AE08E0B29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3291999-D1C1-5CB3-1CEE-4475CEE7BE32}"/>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Challenges and Decisions</a:t>
            </a:r>
          </a:p>
        </p:txBody>
      </p:sp>
      <p:sp>
        <p:nvSpPr>
          <p:cNvPr id="3" name="AutoShape 3">
            <a:extLst>
              <a:ext uri="{FF2B5EF4-FFF2-40B4-BE49-F238E27FC236}">
                <a16:creationId xmlns:a16="http://schemas.microsoft.com/office/drawing/2014/main" id="{C670A5C9-15E4-33F9-B44C-6D4F29AA68F5}"/>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D437FC71-6242-F63F-A489-BB0C37A65CB5}"/>
              </a:ext>
            </a:extLst>
          </p:cNvPr>
          <p:cNvSpPr txBox="1"/>
          <p:nvPr/>
        </p:nvSpPr>
        <p:spPr>
          <a:xfrm>
            <a:off x="1028688" y="2122290"/>
            <a:ext cx="8953511" cy="7134197"/>
          </a:xfrm>
          <a:prstGeom prst="rect">
            <a:avLst/>
          </a:prstGeom>
        </p:spPr>
        <p:txBody>
          <a:bodyPr wrap="square" lIns="0" tIns="0" rIns="0" bIns="0" rtlCol="0" anchor="t">
            <a:spAutoFit/>
          </a:bodyPr>
          <a:lstStyle/>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AWS Free Tier Limits: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EC2 resources insufficient for full deployment.</a:t>
            </a:r>
          </a:p>
          <a:p>
            <a:pPr marL="1061719" lvl="2" indent="-302260">
              <a:lnSpc>
                <a:spcPct val="150000"/>
              </a:lnSpc>
              <a:buFont typeface="Arial"/>
              <a:buChar char="•"/>
            </a:pPr>
            <a:r>
              <a:rPr lang="en-US" sz="2400" dirty="0" err="1">
                <a:solidFill>
                  <a:srgbClr val="2B2C30"/>
                </a:solidFill>
                <a:latin typeface="Public Sans"/>
                <a:ea typeface="Public Sans"/>
                <a:cs typeface="Public Sans"/>
                <a:sym typeface="Public Sans"/>
              </a:rPr>
              <a:t>Metabase</a:t>
            </a:r>
            <a:r>
              <a:rPr lang="en-US" sz="2400" dirty="0">
                <a:solidFill>
                  <a:srgbClr val="2B2C30"/>
                </a:solidFill>
                <a:latin typeface="Public Sans"/>
                <a:ea typeface="Public Sans"/>
                <a:cs typeface="Public Sans"/>
                <a:sym typeface="Public Sans"/>
              </a:rPr>
              <a:t> and Airflow run locally as a workaround.</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Data Volumes: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API returns small volumes, but architecture allows for scale.</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The API from </a:t>
            </a:r>
            <a:r>
              <a:rPr lang="en-US" sz="2400" dirty="0" err="1">
                <a:solidFill>
                  <a:srgbClr val="2B2C30"/>
                </a:solidFill>
                <a:latin typeface="Public Sans"/>
                <a:ea typeface="Public Sans"/>
                <a:cs typeface="Public Sans"/>
                <a:sym typeface="Public Sans"/>
              </a:rPr>
              <a:t>data.gov.sg</a:t>
            </a:r>
            <a:r>
              <a:rPr lang="en-US" sz="2400" dirty="0">
                <a:solidFill>
                  <a:srgbClr val="2B2C30"/>
                </a:solidFill>
                <a:latin typeface="Public Sans"/>
                <a:ea typeface="Public Sans"/>
                <a:cs typeface="Public Sans"/>
                <a:sym typeface="Public Sans"/>
              </a:rPr>
              <a:t> stopped providing new data after 8th June 2025 due to maintenance. Therefore, to simulate and demonstrate the dashboard functionality, I used historical data from the days before the outage.</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Google Maps API Cost:</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Reverse geocoding adds cost; caching strategies recommended for scale.</a:t>
            </a:r>
          </a:p>
        </p:txBody>
      </p:sp>
    </p:spTree>
    <p:extLst>
      <p:ext uri="{BB962C8B-B14F-4D97-AF65-F5344CB8AC3E}">
        <p14:creationId xmlns:p14="http://schemas.microsoft.com/office/powerpoint/2010/main" val="240499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BED560E5-87E0-EF2E-2197-8B1A76B9782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B2D8E2-DF72-ECA4-DAD9-5406D7111098}"/>
              </a:ext>
            </a:extLst>
          </p:cNvPr>
          <p:cNvSpPr txBox="1"/>
          <p:nvPr/>
        </p:nvSpPr>
        <p:spPr>
          <a:xfrm>
            <a:off x="1006871" y="942975"/>
            <a:ext cx="16230600" cy="609590"/>
          </a:xfrm>
          <a:prstGeom prst="rect">
            <a:avLst/>
          </a:prstGeom>
        </p:spPr>
        <p:txBody>
          <a:bodyPr lIns="0" tIns="0" rIns="0" bIns="0" rtlCol="0" anchor="t">
            <a:spAutoFit/>
          </a:bodyPr>
          <a:lstStyle/>
          <a:p>
            <a:pPr algn="l">
              <a:lnSpc>
                <a:spcPts val="5200"/>
              </a:lnSpc>
              <a:spcBef>
                <a:spcPct val="0"/>
              </a:spcBef>
            </a:pPr>
            <a:r>
              <a:rPr lang="en-US" sz="3714" b="1" spc="843" dirty="0">
                <a:solidFill>
                  <a:srgbClr val="2B2C30"/>
                </a:solidFill>
                <a:latin typeface="Public Sans Bold"/>
                <a:ea typeface="Public Sans Bold"/>
                <a:cs typeface="Public Sans Bold"/>
                <a:sym typeface="Public Sans Bold"/>
              </a:rPr>
              <a:t>GitHub and Deployment Notes</a:t>
            </a:r>
          </a:p>
        </p:txBody>
      </p:sp>
      <p:sp>
        <p:nvSpPr>
          <p:cNvPr id="3" name="AutoShape 3">
            <a:extLst>
              <a:ext uri="{FF2B5EF4-FFF2-40B4-BE49-F238E27FC236}">
                <a16:creationId xmlns:a16="http://schemas.microsoft.com/office/drawing/2014/main" id="{FFAE84E3-75FE-AE53-8203-8E81C18335AF}"/>
              </a:ext>
            </a:extLst>
          </p:cNvPr>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US"/>
          </a:p>
        </p:txBody>
      </p:sp>
      <p:sp>
        <p:nvSpPr>
          <p:cNvPr id="4" name="TextBox 4">
            <a:extLst>
              <a:ext uri="{FF2B5EF4-FFF2-40B4-BE49-F238E27FC236}">
                <a16:creationId xmlns:a16="http://schemas.microsoft.com/office/drawing/2014/main" id="{7A599AC0-BC93-BAC2-4D76-C35D95331756}"/>
              </a:ext>
            </a:extLst>
          </p:cNvPr>
          <p:cNvSpPr txBox="1"/>
          <p:nvPr/>
        </p:nvSpPr>
        <p:spPr>
          <a:xfrm>
            <a:off x="1028688" y="2122290"/>
            <a:ext cx="8953511" cy="6026201"/>
          </a:xfrm>
          <a:prstGeom prst="rect">
            <a:avLst/>
          </a:prstGeom>
        </p:spPr>
        <p:txBody>
          <a:bodyPr wrap="square" lIns="0" tIns="0" rIns="0" bIns="0" rtlCol="0" anchor="t">
            <a:spAutoFit/>
          </a:bodyPr>
          <a:lstStyle/>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Code is stored in a GitHub repository (made private for assessment).</a:t>
            </a:r>
          </a:p>
          <a:p>
            <a:pPr marL="604519" lvl="1" indent="-302260" algn="l">
              <a:lnSpc>
                <a:spcPct val="150000"/>
              </a:lnSpc>
              <a:buFont typeface="Arial"/>
              <a:buChar char="•"/>
            </a:pPr>
            <a:r>
              <a:rPr lang="en-US" sz="2400" dirty="0">
                <a:solidFill>
                  <a:srgbClr val="2B2C30"/>
                </a:solidFill>
                <a:latin typeface="Public Sans"/>
                <a:ea typeface="Public Sans"/>
                <a:cs typeface="Public Sans"/>
                <a:sym typeface="Public Sans"/>
              </a:rPr>
              <a:t>I have pushed the following materials to the GitHub repository:</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The complete Python code for the ETL pipeline, including API extraction, S3 upload, and Redshift loading</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SQL queries used in </a:t>
            </a:r>
            <a:r>
              <a:rPr lang="en-US" sz="2400" dirty="0" err="1">
                <a:solidFill>
                  <a:srgbClr val="2B2C30"/>
                </a:solidFill>
                <a:latin typeface="Public Sans"/>
                <a:ea typeface="Public Sans"/>
                <a:cs typeface="Public Sans"/>
                <a:sym typeface="Public Sans"/>
              </a:rPr>
              <a:t>Metabase</a:t>
            </a:r>
            <a:r>
              <a:rPr lang="en-US" sz="2400" dirty="0">
                <a:solidFill>
                  <a:srgbClr val="2B2C30"/>
                </a:solidFill>
                <a:latin typeface="Public Sans"/>
                <a:ea typeface="Public Sans"/>
                <a:cs typeface="Public Sans"/>
                <a:sym typeface="Public Sans"/>
              </a:rPr>
              <a:t> to generate all four visualizations</a:t>
            </a:r>
          </a:p>
          <a:p>
            <a:pPr marL="1061719" lvl="2" indent="-302260">
              <a:lnSpc>
                <a:spcPct val="150000"/>
              </a:lnSpc>
              <a:buFont typeface="Arial"/>
              <a:buChar char="•"/>
            </a:pPr>
            <a:r>
              <a:rPr lang="en-US" sz="2400" dirty="0">
                <a:solidFill>
                  <a:srgbClr val="2B2C30"/>
                </a:solidFill>
                <a:latin typeface="Public Sans"/>
                <a:ea typeface="Public Sans"/>
                <a:cs typeface="Public Sans"/>
                <a:sym typeface="Public Sans"/>
              </a:rPr>
              <a:t>Sample rainfall data retrieved from the API before June 8th, used to simulate the dashboard and testing</a:t>
            </a:r>
          </a:p>
        </p:txBody>
      </p:sp>
      <p:sp>
        <p:nvSpPr>
          <p:cNvPr id="8" name="TextBox 7">
            <a:extLst>
              <a:ext uri="{FF2B5EF4-FFF2-40B4-BE49-F238E27FC236}">
                <a16:creationId xmlns:a16="http://schemas.microsoft.com/office/drawing/2014/main" id="{B2AF89C6-2802-AC06-469E-166743769343}"/>
              </a:ext>
            </a:extLst>
          </p:cNvPr>
          <p:cNvSpPr txBox="1"/>
          <p:nvPr/>
        </p:nvSpPr>
        <p:spPr>
          <a:xfrm>
            <a:off x="10591800" y="2139608"/>
            <a:ext cx="6781800" cy="1569660"/>
          </a:xfrm>
          <a:prstGeom prst="rect">
            <a:avLst/>
          </a:prstGeom>
          <a:noFill/>
        </p:spPr>
        <p:txBody>
          <a:bodyPr wrap="square">
            <a:spAutoFit/>
          </a:bodyPr>
          <a:lstStyle/>
          <a:p>
            <a:r>
              <a:rPr lang="en-US" sz="2400" dirty="0"/>
              <a:t>Please let me know your GitHub username so I can grant access to the private repo: </a:t>
            </a:r>
            <a:r>
              <a:rPr lang="en-US" sz="2400" dirty="0">
                <a:hlinkClick r:id="rId2"/>
              </a:rPr>
              <a:t>https://github.com/JHaoQuek/sg-rainfall.git</a:t>
            </a:r>
            <a:endParaRPr lang="en-US" sz="2400" dirty="0"/>
          </a:p>
          <a:p>
            <a:endParaRPr lang="en-US" sz="2400" dirty="0"/>
          </a:p>
        </p:txBody>
      </p:sp>
      <p:pic>
        <p:nvPicPr>
          <p:cNvPr id="9" name="Picture 8">
            <a:extLst>
              <a:ext uri="{FF2B5EF4-FFF2-40B4-BE49-F238E27FC236}">
                <a16:creationId xmlns:a16="http://schemas.microsoft.com/office/drawing/2014/main" id="{92C27850-9121-C824-0E28-3A69562661EA}"/>
              </a:ext>
            </a:extLst>
          </p:cNvPr>
          <p:cNvPicPr>
            <a:picLocks noChangeAspect="1"/>
          </p:cNvPicPr>
          <p:nvPr/>
        </p:nvPicPr>
        <p:blipFill>
          <a:blip r:embed="rId3"/>
          <a:stretch>
            <a:fillRect/>
          </a:stretch>
        </p:blipFill>
        <p:spPr>
          <a:xfrm>
            <a:off x="10591800" y="3698877"/>
            <a:ext cx="5742211" cy="3484194"/>
          </a:xfrm>
          <a:prstGeom prst="rect">
            <a:avLst/>
          </a:prstGeom>
        </p:spPr>
      </p:pic>
    </p:spTree>
    <p:extLst>
      <p:ext uri="{BB962C8B-B14F-4D97-AF65-F5344CB8AC3E}">
        <p14:creationId xmlns:p14="http://schemas.microsoft.com/office/powerpoint/2010/main" val="1173809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916</Words>
  <Application>Microsoft Macintosh PowerPoint</Application>
  <PresentationFormat>Custom</PresentationFormat>
  <Paragraphs>100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Public Sans</vt:lpstr>
      <vt:lpstr>Playfair Display</vt:lpstr>
      <vt:lpstr>Arial</vt:lpstr>
      <vt:lpstr>Public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Neutral Minimalist New Business Pitch Deck Presentation</dc:title>
  <cp:lastModifiedBy>JHao Quek</cp:lastModifiedBy>
  <cp:revision>1</cp:revision>
  <dcterms:created xsi:type="dcterms:W3CDTF">2006-08-16T00:00:00Z</dcterms:created>
  <dcterms:modified xsi:type="dcterms:W3CDTF">2025-06-11T05:49:02Z</dcterms:modified>
  <dc:identifier>DAGp3qpmtI8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2025-06-09T14:23:17Z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19e9193b-d74d-4429-91db-74a7edf36cc6</vt:lpwstr>
  </property>
  <property fmtid="{D5CDD505-2E9C-101B-9397-08002B2CF9AE}" pid="7" name="MSIP_Label_defa4170-0d19-0005-0004-bc88714345d2_ActionId">
    <vt:lpwstr>61489dff-34f0-4e84-8126-20bf25bd3b47</vt:lpwstr>
  </property>
  <property fmtid="{D5CDD505-2E9C-101B-9397-08002B2CF9AE}" pid="8" name="MSIP_Label_defa4170-0d19-0005-0004-bc88714345d2_ContentBits">
    <vt:lpwstr>0</vt:lpwstr>
  </property>
  <property fmtid="{D5CDD505-2E9C-101B-9397-08002B2CF9AE}" pid="9" name="MSIP_Label_defa4170-0d19-0005-0004-bc88714345d2_Tag">
    <vt:lpwstr>50, 3, 0, 1</vt:lpwstr>
  </property>
</Properties>
</file>